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4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94" r:id="rId3"/>
    <p:sldId id="262" r:id="rId4"/>
    <p:sldId id="321" r:id="rId5"/>
    <p:sldId id="322" r:id="rId6"/>
    <p:sldId id="304" r:id="rId7"/>
    <p:sldId id="323" r:id="rId8"/>
    <p:sldId id="324" r:id="rId9"/>
    <p:sldId id="325" r:id="rId10"/>
    <p:sldId id="326" r:id="rId11"/>
    <p:sldId id="327" r:id="rId12"/>
    <p:sldId id="328" r:id="rId13"/>
    <p:sldId id="310" r:id="rId14"/>
    <p:sldId id="311" r:id="rId15"/>
    <p:sldId id="312" r:id="rId16"/>
    <p:sldId id="313" r:id="rId17"/>
    <p:sldId id="266" r:id="rId18"/>
    <p:sldId id="314" r:id="rId19"/>
    <p:sldId id="315" r:id="rId20"/>
    <p:sldId id="338" r:id="rId21"/>
    <p:sldId id="272" r:id="rId22"/>
    <p:sldId id="317" r:id="rId23"/>
    <p:sldId id="318" r:id="rId24"/>
    <p:sldId id="329" r:id="rId25"/>
    <p:sldId id="330" r:id="rId26"/>
    <p:sldId id="286" r:id="rId27"/>
    <p:sldId id="287" r:id="rId28"/>
    <p:sldId id="288" r:id="rId29"/>
    <p:sldId id="289" r:id="rId30"/>
    <p:sldId id="290" r:id="rId31"/>
    <p:sldId id="291" r:id="rId32"/>
    <p:sldId id="293" r:id="rId33"/>
    <p:sldId id="331" r:id="rId34"/>
    <p:sldId id="332" r:id="rId35"/>
    <p:sldId id="333" r:id="rId36"/>
    <p:sldId id="334" r:id="rId37"/>
    <p:sldId id="335" r:id="rId38"/>
    <p:sldId id="336" r:id="rId39"/>
  </p:sldIdLst>
  <p:sldSz cx="9144000" cy="6858000" type="screen4x3"/>
  <p:notesSz cx="67691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87" autoAdjust="0"/>
    <p:restoredTop sz="92054" autoAdjust="0"/>
  </p:normalViewPr>
  <p:slideViewPr>
    <p:cSldViewPr>
      <p:cViewPr>
        <p:scale>
          <a:sx n="71" d="100"/>
          <a:sy n="71" d="100"/>
        </p:scale>
        <p:origin x="-1434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51;&#1080;&#1089;&#1090;%20Microsoft%20Excel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51;&#1080;&#1089;&#1090;%20Microsoft%20Excel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76;&#1086;&#1087;&#1086;&#1083;&#1085;&#1077;&#1085;&#1080;&#1077;%20&#1082;%20&#1076;&#1086;&#1082;&#1083;&#1072;&#1076;&#1091;\&#1051;&#1080;&#1089;&#1090;%20Microsoft%20Excel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76;&#1086;&#1087;&#1086;&#1083;&#1085;&#1077;&#1085;&#1080;&#1077;%20&#1082;%20&#1076;&#1086;&#1082;&#1083;&#1072;&#1076;&#1091;\&#1051;&#1080;&#1089;&#1090;%20Microsoft%20Excel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51;&#1080;&#1089;&#1090;%20Microsoft%20Excel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51;&#1080;&#1089;&#1090;%20Microsoft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практик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Профессиональное становление и развитие педагогов</c:v>
                </c:pt>
                <c:pt idx="1">
                  <c:v>Освоение практик инклюзивного образования</c:v>
                </c:pt>
                <c:pt idx="2">
                  <c:v>Модернизация образовательной среды для достижения новых образовательных результатов: содержание, технологии, уаправление</c:v>
                </c:pt>
                <c:pt idx="3">
                  <c:v>Построение образовательной среды для высокомотивированных школьников</c:v>
                </c:pt>
                <c:pt idx="4">
                  <c:v>Современные практики воспитания и социализации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</c:v>
                </c:pt>
                <c:pt idx="1">
                  <c:v>1</c:v>
                </c:pt>
                <c:pt idx="2">
                  <c:v>21</c:v>
                </c:pt>
                <c:pt idx="3">
                  <c:v>0</c:v>
                </c:pt>
                <c:pt idx="4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Рекомендованы в Атлас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Профессиональное становление и развитие педагогов</c:v>
                </c:pt>
                <c:pt idx="1">
                  <c:v>Освоение практик инклюзивного образования</c:v>
                </c:pt>
                <c:pt idx="2">
                  <c:v>Модернизация образовательной среды для достижения новых образовательных результатов: содержание, технологии, уаправление</c:v>
                </c:pt>
                <c:pt idx="3">
                  <c:v>Построение образовательной среды для высокомотивированных школьников</c:v>
                </c:pt>
                <c:pt idx="4">
                  <c:v>Современные практики воспитания и социализации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</c:v>
                </c:pt>
                <c:pt idx="1">
                  <c:v>0</c:v>
                </c:pt>
                <c:pt idx="2">
                  <c:v>7</c:v>
                </c:pt>
                <c:pt idx="3">
                  <c:v>0</c:v>
                </c:pt>
                <c:pt idx="4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183872"/>
        <c:axId val="145185408"/>
      </c:barChart>
      <c:catAx>
        <c:axId val="14518387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45185408"/>
        <c:crosses val="autoZero"/>
        <c:auto val="1"/>
        <c:lblAlgn val="ctr"/>
        <c:lblOffset val="100"/>
        <c:noMultiLvlLbl val="0"/>
      </c:catAx>
      <c:valAx>
        <c:axId val="14518540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45183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11 класс</a:t>
            </a:r>
          </a:p>
        </c:rich>
      </c:tx>
      <c:layout>
        <c:manualLayout>
          <c:xMode val="edge"/>
          <c:yMode val="edge"/>
          <c:x val="0.4509004318008637"/>
          <c:y val="4.0404040404040414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'слайд 18 (2)'!$B$2</c:f>
              <c:strCache>
                <c:ptCount val="1"/>
                <c:pt idx="0">
                  <c:v>не переступившие порог, %</c:v>
                </c:pt>
              </c:strCache>
            </c:strRef>
          </c:tx>
          <c:spPr>
            <a:ln w="38100"/>
          </c:spPr>
          <c:cat>
            <c:strRef>
              <c:f>'слайд 18 (2)'!$A$3:$A$5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'слайд 18 (2)'!$B$3:$B$5</c:f>
              <c:numCache>
                <c:formatCode>General</c:formatCode>
                <c:ptCount val="3"/>
                <c:pt idx="0">
                  <c:v>8.3000000000000007</c:v>
                </c:pt>
                <c:pt idx="1">
                  <c:v>23.9</c:v>
                </c:pt>
                <c:pt idx="2">
                  <c:v>24.1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'слайд 18 (2)'!$C$2</c:f>
              <c:strCache>
                <c:ptCount val="1"/>
                <c:pt idx="0">
                  <c:v>средний балл</c:v>
                </c:pt>
              </c:strCache>
            </c:strRef>
          </c:tx>
          <c:spPr>
            <a:ln w="38100"/>
          </c:spPr>
          <c:cat>
            <c:strRef>
              <c:f>'слайд 18 (2)'!$A$3:$A$5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'слайд 18 (2)'!$C$3:$C$5</c:f>
              <c:numCache>
                <c:formatCode>General</c:formatCode>
                <c:ptCount val="3"/>
                <c:pt idx="0">
                  <c:v>53.5</c:v>
                </c:pt>
                <c:pt idx="1">
                  <c:v>51.4</c:v>
                </c:pt>
                <c:pt idx="2">
                  <c:v>52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275904"/>
        <c:axId val="167277696"/>
      </c:lineChart>
      <c:catAx>
        <c:axId val="16727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67277696"/>
        <c:crosses val="autoZero"/>
        <c:auto val="1"/>
        <c:lblAlgn val="ctr"/>
        <c:lblOffset val="100"/>
        <c:noMultiLvlLbl val="0"/>
      </c:catAx>
      <c:valAx>
        <c:axId val="16727769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727590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>
          <a:solidFill>
            <a:schemeClr val="tx2">
              <a:lumMod val="75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просмотрено уроков</c:v>
          </c:tx>
          <c:invertIfNegative val="0"/>
          <c:cat>
            <c:strRef>
              <c:f>Лист9!$A$2:$A$10</c:f>
              <c:strCache>
                <c:ptCount val="9"/>
                <c:pt idx="0">
                  <c:v>МБОУ СОШ №1</c:v>
                </c:pt>
                <c:pt idx="1">
                  <c:v>МБОУ СОШ №2</c:v>
                </c:pt>
                <c:pt idx="2">
                  <c:v>МБОУ СОШ №4</c:v>
                </c:pt>
                <c:pt idx="3">
                  <c:v>МБОУ СОШ №5</c:v>
                </c:pt>
                <c:pt idx="4">
                  <c:v>МБОУ СОШ №6</c:v>
                </c:pt>
                <c:pt idx="5">
                  <c:v>МБОУ СОШ №8</c:v>
                </c:pt>
                <c:pt idx="6">
                  <c:v>МБОУ СОШ №9</c:v>
                </c:pt>
                <c:pt idx="7">
                  <c:v>ЛИЦЕЙ</c:v>
                </c:pt>
                <c:pt idx="8">
                  <c:v>ГИМНАЗИЯ</c:v>
                </c:pt>
              </c:strCache>
            </c:strRef>
          </c:cat>
          <c:val>
            <c:numRef>
              <c:f>Лист9!$B$2:$B$10</c:f>
              <c:numCache>
                <c:formatCode>General</c:formatCode>
                <c:ptCount val="9"/>
                <c:pt idx="0">
                  <c:v>5</c:v>
                </c:pt>
                <c:pt idx="1">
                  <c:v>3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  <c:pt idx="5">
                  <c:v>7</c:v>
                </c:pt>
                <c:pt idx="6">
                  <c:v>1</c:v>
                </c:pt>
                <c:pt idx="7">
                  <c:v>0</c:v>
                </c:pt>
                <c:pt idx="8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5"/>
        <c:axId val="167374848"/>
        <c:axId val="167376384"/>
      </c:barChart>
      <c:catAx>
        <c:axId val="16737484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67376384"/>
        <c:crosses val="autoZero"/>
        <c:auto val="1"/>
        <c:lblAlgn val="ctr"/>
        <c:lblOffset val="100"/>
        <c:noMultiLvlLbl val="0"/>
      </c:catAx>
      <c:valAx>
        <c:axId val="167376384"/>
        <c:scaling>
          <c:orientation val="minMax"/>
          <c:max val="8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67374848"/>
        <c:crosses val="autoZero"/>
        <c:crossBetween val="between"/>
        <c:majorUnit val="1"/>
        <c:minorUnit val="0.2"/>
      </c:valAx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2750936588459585"/>
          <c:y val="0.48936170212765967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Лист1!$A$2:$A$13</c:f>
              <c:strCache>
                <c:ptCount val="12"/>
                <c:pt idx="0">
                  <c:v>Учитель начальных классов</c:v>
                </c:pt>
                <c:pt idx="1">
                  <c:v>Учитель физической культуры</c:v>
                </c:pt>
                <c:pt idx="2">
                  <c:v>Учитель иностранного языка</c:v>
                </c:pt>
                <c:pt idx="3">
                  <c:v>Учитель ОБЖ</c:v>
                </c:pt>
                <c:pt idx="4">
                  <c:v>Педагог-психолог</c:v>
                </c:pt>
                <c:pt idx="5">
                  <c:v>Учитель музыки</c:v>
                </c:pt>
                <c:pt idx="6">
                  <c:v>Учитель математики</c:v>
                </c:pt>
                <c:pt idx="7">
                  <c:v>Учитель химии</c:v>
                </c:pt>
                <c:pt idx="8">
                  <c:v>Учитель биологии</c:v>
                </c:pt>
                <c:pt idx="9">
                  <c:v>Учитель русского языка и литературы</c:v>
                </c:pt>
                <c:pt idx="10">
                  <c:v>Учитель истории и обществознания</c:v>
                </c:pt>
                <c:pt idx="11">
                  <c:v>Учитель технологии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6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100">
          <a:solidFill>
            <a:schemeClr val="tx2">
              <a:lumMod val="75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3472222222222224"/>
          <c:y val="0.5350661850086027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Лист1!$C$1</c:f>
              <c:strCache>
                <c:ptCount val="1"/>
                <c:pt idx="0">
                  <c:v>2019 год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Лист1!$A$2:$A$13</c:f>
              <c:strCache>
                <c:ptCount val="12"/>
                <c:pt idx="0">
                  <c:v>Учитель начальных классов</c:v>
                </c:pt>
                <c:pt idx="1">
                  <c:v>Учитель физической культуры</c:v>
                </c:pt>
                <c:pt idx="2">
                  <c:v>Учитель иностранного языка</c:v>
                </c:pt>
                <c:pt idx="3">
                  <c:v>Учитель ОБЖ</c:v>
                </c:pt>
                <c:pt idx="4">
                  <c:v>Педагог-психолог</c:v>
                </c:pt>
                <c:pt idx="5">
                  <c:v>Учитель музыки</c:v>
                </c:pt>
                <c:pt idx="6">
                  <c:v>Учитель математики</c:v>
                </c:pt>
                <c:pt idx="7">
                  <c:v>Учитель химии</c:v>
                </c:pt>
                <c:pt idx="8">
                  <c:v>Учитель биологии</c:v>
                </c:pt>
                <c:pt idx="9">
                  <c:v>Учитель русского языка и литературы</c:v>
                </c:pt>
                <c:pt idx="10">
                  <c:v>Учитель истории и обществознания</c:v>
                </c:pt>
                <c:pt idx="11">
                  <c:v>Учитель технологии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/>
      <c:overlay val="0"/>
      <c:txPr>
        <a:bodyPr/>
        <a:lstStyle/>
        <a:p>
          <a:pPr rtl="0">
            <a:defRPr sz="12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>
          <a:solidFill>
            <a:schemeClr val="tx2">
              <a:lumMod val="75000"/>
            </a:schemeClr>
          </a:solidFill>
        </a:defRPr>
      </a:pPr>
      <a:endParaRPr lang="ru-RU"/>
    </a:p>
  </c:txPr>
  <c:externalData r:id="rId1">
    <c:autoUpdate val="1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000000000000001E-2"/>
          <c:y val="0.14801574803149611"/>
          <c:w val="0.63442191601049891"/>
          <c:h val="0.82073425196850402"/>
        </c:manualLayout>
      </c:layout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"/>
          <c:dPt>
            <c:idx val="0"/>
            <c:bubble3D val="0"/>
            <c:explosion val="17"/>
          </c:dPt>
          <c:cat>
            <c:strRef>
              <c:f>Лист1!$A$2:$A$3</c:f>
              <c:strCache>
                <c:ptCount val="2"/>
                <c:pt idx="0">
                  <c:v>Общий бюджет города</c:v>
                </c:pt>
                <c:pt idx="1">
                  <c:v>Бюджет образования на начало 2019 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2443618.5</c:v>
                </c:pt>
                <c:pt idx="1">
                  <c:v>1096827.6000000001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00"/>
        <c:secondPieSize val="75"/>
        <c:serLines/>
      </c:ofPieChart>
    </c:plotArea>
    <c:legend>
      <c:legendPos val="r"/>
      <c:layout/>
      <c:overlay val="0"/>
      <c:txPr>
        <a:bodyPr/>
        <a:lstStyle/>
        <a:p>
          <a:pPr>
            <a:defRPr sz="1300" b="1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практик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Профессиональное становление и развитие педагогов</c:v>
                </c:pt>
                <c:pt idx="1">
                  <c:v>Освлениае практик инклюзивного образования</c:v>
                </c:pt>
                <c:pt idx="2">
                  <c:v>Модернизация образовательной среды для достижения новых образовательных результатов: содержание, технологии, уаправление</c:v>
                </c:pt>
                <c:pt idx="3">
                  <c:v>Построение образовательной среды для высокомотивированных школьников</c:v>
                </c:pt>
                <c:pt idx="4">
                  <c:v>Современные практики воспитания и социализации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</c:v>
                </c:pt>
                <c:pt idx="1">
                  <c:v>6</c:v>
                </c:pt>
                <c:pt idx="2">
                  <c:v>17</c:v>
                </c:pt>
                <c:pt idx="3">
                  <c:v>8</c:v>
                </c:pt>
                <c:pt idx="4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Рекомендованы в Атлас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Профессиональное становление и развитие педагогов</c:v>
                </c:pt>
                <c:pt idx="1">
                  <c:v>Освлениае практик инклюзивного образования</c:v>
                </c:pt>
                <c:pt idx="2">
                  <c:v>Модернизация образовательной среды для достижения новых образовательных результатов: содержание, технологии, уаправление</c:v>
                </c:pt>
                <c:pt idx="3">
                  <c:v>Построение образовательной среды для высокомотивированных школьников</c:v>
                </c:pt>
                <c:pt idx="4">
                  <c:v>Современные практики воспитания и социализации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618624"/>
        <c:axId val="148624512"/>
      </c:barChart>
      <c:catAx>
        <c:axId val="148618624"/>
        <c:scaling>
          <c:orientation val="minMax"/>
        </c:scaling>
        <c:delete val="1"/>
        <c:axPos val="l"/>
        <c:majorTickMark val="out"/>
        <c:minorTickMark val="none"/>
        <c:tickLblPos val="none"/>
        <c:crossAx val="148624512"/>
        <c:crosses val="autoZero"/>
        <c:auto val="1"/>
        <c:lblAlgn val="ctr"/>
        <c:lblOffset val="100"/>
        <c:noMultiLvlLbl val="0"/>
      </c:catAx>
      <c:valAx>
        <c:axId val="14862451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48618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Заявлено</c:v>
                </c:pt>
              </c:strCache>
            </c:strRef>
          </c:tx>
          <c:invertIfNegative val="0"/>
          <c:cat>
            <c:strRef>
              <c:f>Лист1!$A$2:$A$14</c:f>
              <c:strCache>
                <c:ptCount val="13"/>
                <c:pt idx="0">
                  <c:v>СОШ №1</c:v>
                </c:pt>
                <c:pt idx="1">
                  <c:v>СОШ №2</c:v>
                </c:pt>
                <c:pt idx="2">
                  <c:v>СОШ №4</c:v>
                </c:pt>
                <c:pt idx="3">
                  <c:v>ООШ №5</c:v>
                </c:pt>
                <c:pt idx="4">
                  <c:v>СОШ №6</c:v>
                </c:pt>
                <c:pt idx="5">
                  <c:v>СОШ №8</c:v>
                </c:pt>
                <c:pt idx="6">
                  <c:v>СОШ №9</c:v>
                </c:pt>
                <c:pt idx="7">
                  <c:v>СОШ №18</c:v>
                </c:pt>
                <c:pt idx="8">
                  <c:v>Лицей</c:v>
                </c:pt>
                <c:pt idx="9">
                  <c:v>Гимназия</c:v>
                </c:pt>
                <c:pt idx="10">
                  <c:v>МИМЦ</c:v>
                </c:pt>
                <c:pt idx="11">
                  <c:v>ЦДО</c:v>
                </c:pt>
                <c:pt idx="12">
                  <c:v>ДОУ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3</c:v>
                </c:pt>
                <c:pt idx="9">
                  <c:v>2</c:v>
                </c:pt>
                <c:pt idx="10">
                  <c:v>4</c:v>
                </c:pt>
                <c:pt idx="11">
                  <c:v>2</c:v>
                </c:pt>
                <c:pt idx="12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Атлас</c:v>
                </c:pt>
              </c:strCache>
            </c:strRef>
          </c:tx>
          <c:invertIfNegative val="0"/>
          <c:cat>
            <c:strRef>
              <c:f>Лист1!$A$2:$A$14</c:f>
              <c:strCache>
                <c:ptCount val="13"/>
                <c:pt idx="0">
                  <c:v>СОШ №1</c:v>
                </c:pt>
                <c:pt idx="1">
                  <c:v>СОШ №2</c:v>
                </c:pt>
                <c:pt idx="2">
                  <c:v>СОШ №4</c:v>
                </c:pt>
                <c:pt idx="3">
                  <c:v>ООШ №5</c:v>
                </c:pt>
                <c:pt idx="4">
                  <c:v>СОШ №6</c:v>
                </c:pt>
                <c:pt idx="5">
                  <c:v>СОШ №8</c:v>
                </c:pt>
                <c:pt idx="6">
                  <c:v>СОШ №9</c:v>
                </c:pt>
                <c:pt idx="7">
                  <c:v>СОШ №18</c:v>
                </c:pt>
                <c:pt idx="8">
                  <c:v>Лицей</c:v>
                </c:pt>
                <c:pt idx="9">
                  <c:v>Гимназия</c:v>
                </c:pt>
                <c:pt idx="10">
                  <c:v>МИМЦ</c:v>
                </c:pt>
                <c:pt idx="11">
                  <c:v>ЦДО</c:v>
                </c:pt>
                <c:pt idx="12">
                  <c:v>ДОУ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2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4</c:v>
                </c:pt>
                <c:pt idx="11">
                  <c:v>1</c:v>
                </c:pt>
                <c:pt idx="1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662912"/>
        <c:axId val="148668800"/>
      </c:barChart>
      <c:catAx>
        <c:axId val="148662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48668800"/>
        <c:crosses val="autoZero"/>
        <c:auto val="1"/>
        <c:lblAlgn val="ctr"/>
        <c:lblOffset val="100"/>
        <c:noMultiLvlLbl val="0"/>
      </c:catAx>
      <c:valAx>
        <c:axId val="148668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4866291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4680774278215233E-2"/>
          <c:y val="0.10862319741895528"/>
          <c:w val="0.80674628171478568"/>
          <c:h val="0.6770131836016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Заявлено</c:v>
                </c:pt>
              </c:strCache>
            </c:strRef>
          </c:tx>
          <c:invertIfNegative val="0"/>
          <c:cat>
            <c:strRef>
              <c:f>Лист1!$A$2:$A$18</c:f>
              <c:strCache>
                <c:ptCount val="17"/>
                <c:pt idx="0">
                  <c:v>СОШ №1</c:v>
                </c:pt>
                <c:pt idx="1">
                  <c:v>СОШ №2</c:v>
                </c:pt>
                <c:pt idx="2">
                  <c:v>СОШ №4</c:v>
                </c:pt>
                <c:pt idx="3">
                  <c:v>ООШ №5</c:v>
                </c:pt>
                <c:pt idx="4">
                  <c:v>СОШ №6</c:v>
                </c:pt>
                <c:pt idx="5">
                  <c:v>СОШ №8</c:v>
                </c:pt>
                <c:pt idx="6">
                  <c:v>СОШ №9</c:v>
                </c:pt>
                <c:pt idx="7">
                  <c:v>Гимназия</c:v>
                </c:pt>
                <c:pt idx="8">
                  <c:v>МИМЦ</c:v>
                </c:pt>
                <c:pt idx="9">
                  <c:v>ДОУ №1</c:v>
                </c:pt>
                <c:pt idx="10">
                  <c:v>ДОУ №7</c:v>
                </c:pt>
                <c:pt idx="11">
                  <c:v>ДОУ №9</c:v>
                </c:pt>
                <c:pt idx="12">
                  <c:v>ДОУ №11</c:v>
                </c:pt>
                <c:pt idx="13">
                  <c:v>ДОУ №29</c:v>
                </c:pt>
                <c:pt idx="14">
                  <c:v>ДОУ №41</c:v>
                </c:pt>
                <c:pt idx="15">
                  <c:v>ДОУ №53</c:v>
                </c:pt>
                <c:pt idx="16">
                  <c:v>ДОУ №54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1</c:v>
                </c:pt>
                <c:pt idx="1">
                  <c:v>6</c:v>
                </c:pt>
                <c:pt idx="2">
                  <c:v>3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7</c:v>
                </c:pt>
                <c:pt idx="8">
                  <c:v>4</c:v>
                </c:pt>
                <c:pt idx="9">
                  <c:v>1</c:v>
                </c:pt>
                <c:pt idx="10">
                  <c:v>1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Атлас</c:v>
                </c:pt>
              </c:strCache>
            </c:strRef>
          </c:tx>
          <c:invertIfNegative val="0"/>
          <c:cat>
            <c:strRef>
              <c:f>Лист1!$A$2:$A$18</c:f>
              <c:strCache>
                <c:ptCount val="17"/>
                <c:pt idx="0">
                  <c:v>СОШ №1</c:v>
                </c:pt>
                <c:pt idx="1">
                  <c:v>СОШ №2</c:v>
                </c:pt>
                <c:pt idx="2">
                  <c:v>СОШ №4</c:v>
                </c:pt>
                <c:pt idx="3">
                  <c:v>ООШ №5</c:v>
                </c:pt>
                <c:pt idx="4">
                  <c:v>СОШ №6</c:v>
                </c:pt>
                <c:pt idx="5">
                  <c:v>СОШ №8</c:v>
                </c:pt>
                <c:pt idx="6">
                  <c:v>СОШ №9</c:v>
                </c:pt>
                <c:pt idx="7">
                  <c:v>Гимназия</c:v>
                </c:pt>
                <c:pt idx="8">
                  <c:v>МИМЦ</c:v>
                </c:pt>
                <c:pt idx="9">
                  <c:v>ДОУ №1</c:v>
                </c:pt>
                <c:pt idx="10">
                  <c:v>ДОУ №7</c:v>
                </c:pt>
                <c:pt idx="11">
                  <c:v>ДОУ №9</c:v>
                </c:pt>
                <c:pt idx="12">
                  <c:v>ДОУ №11</c:v>
                </c:pt>
                <c:pt idx="13">
                  <c:v>ДОУ №29</c:v>
                </c:pt>
                <c:pt idx="14">
                  <c:v>ДОУ №41</c:v>
                </c:pt>
                <c:pt idx="15">
                  <c:v>ДОУ №53</c:v>
                </c:pt>
                <c:pt idx="16">
                  <c:v>ДОУ №54</c:v>
                </c:pt>
              </c:strCache>
            </c:strRef>
          </c:cat>
          <c:val>
            <c:numRef>
              <c:f>Лист1!$C$2:$C$18</c:f>
              <c:numCache>
                <c:formatCode>General</c:formatCode>
                <c:ptCount val="17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063168"/>
        <c:axId val="149064704"/>
      </c:barChart>
      <c:catAx>
        <c:axId val="1490631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49064704"/>
        <c:crosses val="autoZero"/>
        <c:auto val="1"/>
        <c:lblAlgn val="ctr"/>
        <c:lblOffset val="100"/>
        <c:noMultiLvlLbl val="0"/>
      </c:catAx>
      <c:valAx>
        <c:axId val="149064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4906316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Начальная школа</c:v>
                </c:pt>
                <c:pt idx="1">
                  <c:v>Основная школа</c:v>
                </c:pt>
                <c:pt idx="2">
                  <c:v>Старшая школа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0">
                  <c:v>61</c:v>
                </c:pt>
                <c:pt idx="1">
                  <c:v>56</c:v>
                </c:pt>
                <c:pt idx="2">
                  <c:v>51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Начальная школа</c:v>
                </c:pt>
                <c:pt idx="1">
                  <c:v>Основная школа</c:v>
                </c:pt>
                <c:pt idx="2">
                  <c:v>Старшая школа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48.8</c:v>
                </c:pt>
                <c:pt idx="1">
                  <c:v>63</c:v>
                </c:pt>
                <c:pt idx="2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024192"/>
        <c:axId val="156199168"/>
      </c:barChart>
      <c:catAx>
        <c:axId val="1560241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56199168"/>
        <c:crosses val="autoZero"/>
        <c:auto val="1"/>
        <c:lblAlgn val="ctr"/>
        <c:lblOffset val="100"/>
        <c:noMultiLvlLbl val="0"/>
      </c:catAx>
      <c:valAx>
        <c:axId val="156199168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5602419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Муниципалитет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Базовый</c:v>
                </c:pt>
                <c:pt idx="1">
                  <c:v>Повышенный</c:v>
                </c:pt>
                <c:pt idx="2">
                  <c:v>Ниже базового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Базовый</c:v>
                </c:pt>
                <c:pt idx="1">
                  <c:v>Повышенный</c:v>
                </c:pt>
                <c:pt idx="2">
                  <c:v>Ниже базового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4483072"/>
        <c:axId val="144484608"/>
      </c:barChart>
      <c:catAx>
        <c:axId val="1444830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44484608"/>
        <c:crosses val="autoZero"/>
        <c:auto val="1"/>
        <c:lblAlgn val="ctr"/>
        <c:lblOffset val="100"/>
        <c:noMultiLvlLbl val="0"/>
      </c:catAx>
      <c:valAx>
        <c:axId val="144484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4448307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Муниципалитет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Общее понимание, ориентация в тексте</c:v>
                </c:pt>
                <c:pt idx="1">
                  <c:v>Умение использовать информацию из текста</c:v>
                </c:pt>
                <c:pt idx="2">
                  <c:v>Повышенный уровень читательской грамотности 4 кл.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87</c:v>
                </c:pt>
                <c:pt idx="1">
                  <c:v>63.8</c:v>
                </c:pt>
                <c:pt idx="2">
                  <c:v>17.899999999999999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Общее понимание, ориентация в тексте</c:v>
                </c:pt>
                <c:pt idx="1">
                  <c:v>Умение использовать информацию из текста</c:v>
                </c:pt>
                <c:pt idx="2">
                  <c:v>Повышенный уровень читательской грамотности 4 кл.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73.099999999999994</c:v>
                </c:pt>
                <c:pt idx="1">
                  <c:v>56.1</c:v>
                </c:pt>
                <c:pt idx="2">
                  <c:v>17.2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4543104"/>
        <c:axId val="144548992"/>
      </c:barChart>
      <c:catAx>
        <c:axId val="1445431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44548992"/>
        <c:crosses val="autoZero"/>
        <c:auto val="1"/>
        <c:lblAlgn val="ctr"/>
        <c:lblOffset val="100"/>
        <c:noMultiLvlLbl val="0"/>
      </c:catAx>
      <c:valAx>
        <c:axId val="144548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4454310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2018 г.</c:v>
          </c:tx>
          <c:invertIfNegative val="0"/>
          <c:cat>
            <c:strRef>
              <c:f>'слайд 15'!$A$2:$A$10</c:f>
              <c:strCache>
                <c:ptCount val="9"/>
                <c:pt idx="0">
                  <c:v>гимназия</c:v>
                </c:pt>
                <c:pt idx="1">
                  <c:v>ОУ 1</c:v>
                </c:pt>
                <c:pt idx="2">
                  <c:v>ОУ 2</c:v>
                </c:pt>
                <c:pt idx="3">
                  <c:v>ОУ 4</c:v>
                </c:pt>
                <c:pt idx="4">
                  <c:v>ОУ 6</c:v>
                </c:pt>
                <c:pt idx="5">
                  <c:v>ОУ 8</c:v>
                </c:pt>
                <c:pt idx="6">
                  <c:v>ОУ 9</c:v>
                </c:pt>
                <c:pt idx="7">
                  <c:v>лицей</c:v>
                </c:pt>
                <c:pt idx="8">
                  <c:v>город</c:v>
                </c:pt>
              </c:strCache>
            </c:strRef>
          </c:cat>
          <c:val>
            <c:numRef>
              <c:f>'слайд 15'!$B$2:$B$10</c:f>
              <c:numCache>
                <c:formatCode>General</c:formatCode>
                <c:ptCount val="9"/>
                <c:pt idx="0">
                  <c:v>40</c:v>
                </c:pt>
                <c:pt idx="1">
                  <c:v>41</c:v>
                </c:pt>
                <c:pt idx="2">
                  <c:v>45</c:v>
                </c:pt>
                <c:pt idx="3">
                  <c:v>50</c:v>
                </c:pt>
                <c:pt idx="4">
                  <c:v>41</c:v>
                </c:pt>
                <c:pt idx="5">
                  <c:v>45</c:v>
                </c:pt>
                <c:pt idx="6">
                  <c:v>48</c:v>
                </c:pt>
                <c:pt idx="7">
                  <c:v>51</c:v>
                </c:pt>
                <c:pt idx="8">
                  <c:v>42</c:v>
                </c:pt>
              </c:numCache>
            </c:numRef>
          </c:val>
        </c:ser>
        <c:ser>
          <c:idx val="1"/>
          <c:order val="1"/>
          <c:tx>
            <c:v>2019 г.</c:v>
          </c:tx>
          <c:invertIfNegative val="0"/>
          <c:cat>
            <c:strRef>
              <c:f>'слайд 15'!$A$2:$A$10</c:f>
              <c:strCache>
                <c:ptCount val="9"/>
                <c:pt idx="0">
                  <c:v>гимназия</c:v>
                </c:pt>
                <c:pt idx="1">
                  <c:v>ОУ 1</c:v>
                </c:pt>
                <c:pt idx="2">
                  <c:v>ОУ 2</c:v>
                </c:pt>
                <c:pt idx="3">
                  <c:v>ОУ 4</c:v>
                </c:pt>
                <c:pt idx="4">
                  <c:v>ОУ 6</c:v>
                </c:pt>
                <c:pt idx="5">
                  <c:v>ОУ 8</c:v>
                </c:pt>
                <c:pt idx="6">
                  <c:v>ОУ 9</c:v>
                </c:pt>
                <c:pt idx="7">
                  <c:v>лицей</c:v>
                </c:pt>
                <c:pt idx="8">
                  <c:v>город</c:v>
                </c:pt>
              </c:strCache>
            </c:strRef>
          </c:cat>
          <c:val>
            <c:numRef>
              <c:f>'слайд 15'!$C$2:$C$10</c:f>
              <c:numCache>
                <c:formatCode>General</c:formatCode>
                <c:ptCount val="9"/>
                <c:pt idx="0">
                  <c:v>48</c:v>
                </c:pt>
                <c:pt idx="1">
                  <c:v>43</c:v>
                </c:pt>
                <c:pt idx="2">
                  <c:v>47</c:v>
                </c:pt>
                <c:pt idx="3">
                  <c:v>55</c:v>
                </c:pt>
                <c:pt idx="4">
                  <c:v>35</c:v>
                </c:pt>
                <c:pt idx="5">
                  <c:v>44</c:v>
                </c:pt>
                <c:pt idx="6">
                  <c:v>49</c:v>
                </c:pt>
                <c:pt idx="7">
                  <c:v>58</c:v>
                </c:pt>
                <c:pt idx="8">
                  <c:v>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7167104"/>
        <c:axId val="167168640"/>
        <c:axId val="0"/>
      </c:bar3DChart>
      <c:catAx>
        <c:axId val="1671671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67168640"/>
        <c:crosses val="autoZero"/>
        <c:auto val="1"/>
        <c:lblAlgn val="ctr"/>
        <c:lblOffset val="100"/>
        <c:noMultiLvlLbl val="0"/>
      </c:catAx>
      <c:valAx>
        <c:axId val="167168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6716710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9 класс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37133333333333335"/>
          <c:y val="0.13457520830030476"/>
          <c:w val="0.62866666666666671"/>
          <c:h val="0.52652926773415054"/>
        </c:manualLayout>
      </c:layout>
      <c:lineChart>
        <c:grouping val="standard"/>
        <c:varyColors val="0"/>
        <c:ser>
          <c:idx val="0"/>
          <c:order val="0"/>
          <c:tx>
            <c:strRef>
              <c:f>'слайд 18 (3)'!$B$2</c:f>
              <c:strCache>
                <c:ptCount val="1"/>
                <c:pt idx="0">
                  <c:v>не переступившие порог, %</c:v>
                </c:pt>
              </c:strCache>
            </c:strRef>
          </c:tx>
          <c:spPr>
            <a:ln w="38100"/>
          </c:spPr>
          <c:cat>
            <c:strRef>
              <c:f>'слайд 18 (3)'!$A$3:$A$5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'слайд 18 (3)'!$B$3:$B$5</c:f>
              <c:numCache>
                <c:formatCode>General</c:formatCode>
                <c:ptCount val="3"/>
                <c:pt idx="0">
                  <c:v>7</c:v>
                </c:pt>
                <c:pt idx="1">
                  <c:v>6</c:v>
                </c:pt>
                <c:pt idx="2">
                  <c:v>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'слайд 18 (3)'!$C$2</c:f>
              <c:strCache>
                <c:ptCount val="1"/>
                <c:pt idx="0">
                  <c:v>средний балл</c:v>
                </c:pt>
              </c:strCache>
            </c:strRef>
          </c:tx>
          <c:spPr>
            <a:ln w="38100"/>
          </c:spPr>
          <c:cat>
            <c:strRef>
              <c:f>'слайд 18 (3)'!$A$3:$A$5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'слайд 18 (3)'!$C$3:$C$5</c:f>
              <c:numCache>
                <c:formatCode>General</c:formatCode>
                <c:ptCount val="3"/>
                <c:pt idx="0">
                  <c:v>45</c:v>
                </c:pt>
                <c:pt idx="1">
                  <c:v>51</c:v>
                </c:pt>
                <c:pt idx="2">
                  <c:v>46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222272"/>
        <c:axId val="167244544"/>
      </c:lineChart>
      <c:catAx>
        <c:axId val="16722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67244544"/>
        <c:crosses val="autoZero"/>
        <c:auto val="1"/>
        <c:lblAlgn val="ctr"/>
        <c:lblOffset val="100"/>
        <c:noMultiLvlLbl val="0"/>
      </c:catAx>
      <c:valAx>
        <c:axId val="1672445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6722227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CFA2CD-0EFA-497D-875C-48A09C53F87D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79F303D4-4D4C-47AF-8978-72A468E9B17C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«Современная школа»</a:t>
          </a:r>
          <a:endParaRPr lang="ru-RU" sz="2400" dirty="0">
            <a:solidFill>
              <a:schemeClr val="bg1"/>
            </a:solidFill>
          </a:endParaRPr>
        </a:p>
      </dgm:t>
    </dgm:pt>
    <dgm:pt modelId="{C2A76228-2905-42D1-AF8B-5051E5C22DFA}" type="parTrans" cxnId="{1101BAB4-82CB-4522-851B-7DB2136DF886}">
      <dgm:prSet/>
      <dgm:spPr/>
      <dgm:t>
        <a:bodyPr/>
        <a:lstStyle/>
        <a:p>
          <a:endParaRPr lang="ru-RU" sz="2000"/>
        </a:p>
      </dgm:t>
    </dgm:pt>
    <dgm:pt modelId="{32A41254-7CB7-4DF2-9FD8-E92775CB9B6F}" type="sibTrans" cxnId="{1101BAB4-82CB-4522-851B-7DB2136DF886}">
      <dgm:prSet/>
      <dgm:spPr/>
      <dgm:t>
        <a:bodyPr/>
        <a:lstStyle/>
        <a:p>
          <a:endParaRPr lang="ru-RU" sz="2000"/>
        </a:p>
      </dgm:t>
    </dgm:pt>
    <dgm:pt modelId="{5D7A9203-C998-432B-A6D6-3896920DBD0F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«Молодые профессионалы»</a:t>
          </a:r>
          <a:endParaRPr lang="ru-RU" sz="2400" dirty="0">
            <a:solidFill>
              <a:schemeClr val="bg1"/>
            </a:solidFill>
          </a:endParaRPr>
        </a:p>
      </dgm:t>
    </dgm:pt>
    <dgm:pt modelId="{8D96C8D5-99E7-4D5C-9FB9-DAEE4F7CA17C}" type="parTrans" cxnId="{A1CAF306-1654-413C-9E43-935602E42EB3}">
      <dgm:prSet/>
      <dgm:spPr/>
      <dgm:t>
        <a:bodyPr/>
        <a:lstStyle/>
        <a:p>
          <a:endParaRPr lang="ru-RU" sz="2000"/>
        </a:p>
      </dgm:t>
    </dgm:pt>
    <dgm:pt modelId="{2B462C0F-A4B8-40CC-81A6-BC5D44ACA421}" type="sibTrans" cxnId="{A1CAF306-1654-413C-9E43-935602E42EB3}">
      <dgm:prSet/>
      <dgm:spPr/>
      <dgm:t>
        <a:bodyPr/>
        <a:lstStyle/>
        <a:p>
          <a:endParaRPr lang="ru-RU" sz="2000"/>
        </a:p>
      </dgm:t>
    </dgm:pt>
    <dgm:pt modelId="{D27F31D3-9FDF-4181-9A63-F7BCCDCD3CB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«Поддержка семей, имеющих детей»</a:t>
          </a:r>
          <a:endParaRPr lang="ru-RU" sz="2400" dirty="0">
            <a:solidFill>
              <a:schemeClr val="bg1"/>
            </a:solidFill>
          </a:endParaRPr>
        </a:p>
      </dgm:t>
    </dgm:pt>
    <dgm:pt modelId="{EA546C01-83C5-42DF-AD74-4FFF4D75B8A5}" type="parTrans" cxnId="{747800AD-759A-4706-AC23-FCFA6090E334}">
      <dgm:prSet/>
      <dgm:spPr/>
      <dgm:t>
        <a:bodyPr/>
        <a:lstStyle/>
        <a:p>
          <a:endParaRPr lang="ru-RU" sz="2000"/>
        </a:p>
      </dgm:t>
    </dgm:pt>
    <dgm:pt modelId="{191BE0DC-7D21-4E86-9AA4-E3E9914CCD5D}" type="sibTrans" cxnId="{747800AD-759A-4706-AC23-FCFA6090E334}">
      <dgm:prSet/>
      <dgm:spPr/>
      <dgm:t>
        <a:bodyPr/>
        <a:lstStyle/>
        <a:p>
          <a:endParaRPr lang="ru-RU" sz="2000"/>
        </a:p>
      </dgm:t>
    </dgm:pt>
    <dgm:pt modelId="{72142694-BAB3-411E-AB95-DA067831A25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«Учитель будущего»</a:t>
          </a:r>
          <a:endParaRPr lang="ru-RU" sz="2400" dirty="0" smtClean="0">
            <a:solidFill>
              <a:schemeClr val="bg1"/>
            </a:solidFill>
          </a:endParaRPr>
        </a:p>
      </dgm:t>
    </dgm:pt>
    <dgm:pt modelId="{3418D8CC-FEF4-4A16-9E9E-E42A557CB210}" type="parTrans" cxnId="{80828516-2BDE-4B75-B3C9-C343222CA671}">
      <dgm:prSet/>
      <dgm:spPr/>
      <dgm:t>
        <a:bodyPr/>
        <a:lstStyle/>
        <a:p>
          <a:endParaRPr lang="ru-RU" sz="2000"/>
        </a:p>
      </dgm:t>
    </dgm:pt>
    <dgm:pt modelId="{08CC0B7E-438D-495B-80C2-7BE90315ADB4}" type="sibTrans" cxnId="{80828516-2BDE-4B75-B3C9-C343222CA671}">
      <dgm:prSet/>
      <dgm:spPr/>
      <dgm:t>
        <a:bodyPr/>
        <a:lstStyle/>
        <a:p>
          <a:endParaRPr lang="ru-RU" sz="2000"/>
        </a:p>
      </dgm:t>
    </dgm:pt>
    <dgm:pt modelId="{9A90E685-AAE8-4ACB-873D-86E85CEE5231}">
      <dgm:prSet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«Цифровая образовательная среда»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47A1FA-25F8-4530-B573-7699DEA34972}" type="parTrans" cxnId="{8F002AB7-F419-4291-A68B-62301AEB9493}">
      <dgm:prSet/>
      <dgm:spPr/>
      <dgm:t>
        <a:bodyPr/>
        <a:lstStyle/>
        <a:p>
          <a:endParaRPr lang="ru-RU" sz="2000"/>
        </a:p>
      </dgm:t>
    </dgm:pt>
    <dgm:pt modelId="{CBD55302-12FF-4C30-A8D3-4D0E016A3DB1}" type="sibTrans" cxnId="{8F002AB7-F419-4291-A68B-62301AEB9493}">
      <dgm:prSet/>
      <dgm:spPr/>
      <dgm:t>
        <a:bodyPr/>
        <a:lstStyle/>
        <a:p>
          <a:endParaRPr lang="ru-RU" sz="2000"/>
        </a:p>
      </dgm:t>
    </dgm:pt>
    <dgm:pt modelId="{408FB8A5-5789-4740-AD2A-8F662D70CA38}">
      <dgm:prSet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«Успех каждого ребенка»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5B24DA-1A43-404A-873D-69F7CE174B43}" type="parTrans" cxnId="{9B3FA1D8-E8B4-4EB6-B7D9-3F79E455F1C6}">
      <dgm:prSet/>
      <dgm:spPr/>
      <dgm:t>
        <a:bodyPr/>
        <a:lstStyle/>
        <a:p>
          <a:endParaRPr lang="ru-RU" sz="2000"/>
        </a:p>
      </dgm:t>
    </dgm:pt>
    <dgm:pt modelId="{A631BE40-D616-4512-93B1-593B6A80B3F6}" type="sibTrans" cxnId="{9B3FA1D8-E8B4-4EB6-B7D9-3F79E455F1C6}">
      <dgm:prSet/>
      <dgm:spPr/>
      <dgm:t>
        <a:bodyPr/>
        <a:lstStyle/>
        <a:p>
          <a:endParaRPr lang="ru-RU" sz="2000"/>
        </a:p>
      </dgm:t>
    </dgm:pt>
    <dgm:pt modelId="{38257BCC-EAAC-49B1-8230-3CE7D1B3607F}">
      <dgm:prSet custT="1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Содействие занятости женщин – создание условий дошкольного образования для детей в возрасте до трех лет</a:t>
          </a:r>
        </a:p>
      </dgm:t>
    </dgm:pt>
    <dgm:pt modelId="{9B22D472-468E-4698-9ACA-490F7FF044E9}" type="parTrans" cxnId="{68D4827B-1B85-436E-8737-FA8AD011E982}">
      <dgm:prSet/>
      <dgm:spPr/>
      <dgm:t>
        <a:bodyPr/>
        <a:lstStyle/>
        <a:p>
          <a:endParaRPr lang="ru-RU" sz="2000"/>
        </a:p>
      </dgm:t>
    </dgm:pt>
    <dgm:pt modelId="{90911CBF-072F-4FF7-B7C4-EB6E9C0CE8FC}" type="sibTrans" cxnId="{68D4827B-1B85-436E-8737-FA8AD011E982}">
      <dgm:prSet/>
      <dgm:spPr/>
      <dgm:t>
        <a:bodyPr/>
        <a:lstStyle/>
        <a:p>
          <a:endParaRPr lang="ru-RU" sz="2000"/>
        </a:p>
      </dgm:t>
    </dgm:pt>
    <dgm:pt modelId="{CCA862B0-5B1D-4F95-ABF1-515FB6D1DEE6}" type="pres">
      <dgm:prSet presAssocID="{64CFA2CD-0EFA-497D-875C-48A09C53F87D}" presName="linearFlow" presStyleCnt="0">
        <dgm:presLayoutVars>
          <dgm:dir/>
          <dgm:resizeHandles val="exact"/>
        </dgm:presLayoutVars>
      </dgm:prSet>
      <dgm:spPr/>
    </dgm:pt>
    <dgm:pt modelId="{05439920-2968-4EB0-8CBB-1EE826FB1D14}" type="pres">
      <dgm:prSet presAssocID="{79F303D4-4D4C-47AF-8978-72A468E9B17C}" presName="composite" presStyleCnt="0"/>
      <dgm:spPr/>
    </dgm:pt>
    <dgm:pt modelId="{27957597-0C2A-445B-8B75-8DA017C7FA0C}" type="pres">
      <dgm:prSet presAssocID="{79F303D4-4D4C-47AF-8978-72A468E9B17C}" presName="imgShp" presStyleLbl="fgImgPlace1" presStyleIdx="0" presStyleCnt="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9C9F497-D5E1-4BE2-8219-9609A670708A}" type="pres">
      <dgm:prSet presAssocID="{79F303D4-4D4C-47AF-8978-72A468E9B17C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DA1C19-C51D-4029-A088-F1B38D968373}" type="pres">
      <dgm:prSet presAssocID="{32A41254-7CB7-4DF2-9FD8-E92775CB9B6F}" presName="spacing" presStyleCnt="0"/>
      <dgm:spPr/>
    </dgm:pt>
    <dgm:pt modelId="{ABDC4A1C-0910-4AF6-ABEC-137EA62D6E30}" type="pres">
      <dgm:prSet presAssocID="{5D7A9203-C998-432B-A6D6-3896920DBD0F}" presName="composite" presStyleCnt="0"/>
      <dgm:spPr/>
    </dgm:pt>
    <dgm:pt modelId="{2492406A-9036-479A-9237-296712E64EAA}" type="pres">
      <dgm:prSet presAssocID="{5D7A9203-C998-432B-A6D6-3896920DBD0F}" presName="imgShp" presStyleLbl="fgImgPlace1" presStyleIdx="1" presStyleCnt="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95DADBE-E124-481B-A2D8-D77065B80FCF}" type="pres">
      <dgm:prSet presAssocID="{5D7A9203-C998-432B-A6D6-3896920DBD0F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FB2613-E4C7-4CAE-9A7A-654BB963D4AB}" type="pres">
      <dgm:prSet presAssocID="{2B462C0F-A4B8-40CC-81A6-BC5D44ACA421}" presName="spacing" presStyleCnt="0"/>
      <dgm:spPr/>
    </dgm:pt>
    <dgm:pt modelId="{1DF18497-A95D-4372-A606-B2DEFB3AFB14}" type="pres">
      <dgm:prSet presAssocID="{D27F31D3-9FDF-4181-9A63-F7BCCDCD3CB0}" presName="composite" presStyleCnt="0"/>
      <dgm:spPr/>
    </dgm:pt>
    <dgm:pt modelId="{0FD15418-8FED-4358-8E42-6BB2377FA9B0}" type="pres">
      <dgm:prSet presAssocID="{D27F31D3-9FDF-4181-9A63-F7BCCDCD3CB0}" presName="imgShp" presStyleLbl="fgImgPlace1" presStyleIdx="2" presStyleCnt="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2880DF27-92AD-44BF-B55E-68B9161024ED}" type="pres">
      <dgm:prSet presAssocID="{D27F31D3-9FDF-4181-9A63-F7BCCDCD3CB0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180377-D66C-4E4F-B841-02CD6B0DA1AD}" type="pres">
      <dgm:prSet presAssocID="{191BE0DC-7D21-4E86-9AA4-E3E9914CCD5D}" presName="spacing" presStyleCnt="0"/>
      <dgm:spPr/>
    </dgm:pt>
    <dgm:pt modelId="{D1E014A9-F346-4476-AD81-6DC8DA57F19B}" type="pres">
      <dgm:prSet presAssocID="{72142694-BAB3-411E-AB95-DA067831A25E}" presName="composite" presStyleCnt="0"/>
      <dgm:spPr/>
    </dgm:pt>
    <dgm:pt modelId="{336DFDBA-2075-4CA1-8776-4F32BCA9CFFA}" type="pres">
      <dgm:prSet presAssocID="{72142694-BAB3-411E-AB95-DA067831A25E}" presName="imgShp" presStyleLbl="fgImgPlace1" presStyleIdx="3" presStyleCnt="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6143DC5-8B6E-4EC4-A0D3-3767A0E2A24D}" type="pres">
      <dgm:prSet presAssocID="{72142694-BAB3-411E-AB95-DA067831A25E}" presName="txShp" presStyleLbl="node1" presStyleIdx="3" presStyleCnt="7" custLinFactNeighborX="-205" custLinFactNeighborY="11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39EAAA-5E57-44FB-83C0-F74F30BCFC40}" type="pres">
      <dgm:prSet presAssocID="{08CC0B7E-438D-495B-80C2-7BE90315ADB4}" presName="spacing" presStyleCnt="0"/>
      <dgm:spPr/>
    </dgm:pt>
    <dgm:pt modelId="{61C3F806-A3F7-4092-A17A-AADC2EA85DBE}" type="pres">
      <dgm:prSet presAssocID="{9A90E685-AAE8-4ACB-873D-86E85CEE5231}" presName="composite" presStyleCnt="0"/>
      <dgm:spPr/>
    </dgm:pt>
    <dgm:pt modelId="{CB38CFCE-ECB5-4057-910C-6DDD58800A95}" type="pres">
      <dgm:prSet presAssocID="{9A90E685-AAE8-4ACB-873D-86E85CEE5231}" presName="imgShp" presStyleLbl="fgImgPlace1" presStyleIdx="4" presStyleCnt="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59CFBF6-EB4A-478D-B8D0-F60146EA78E2}" type="pres">
      <dgm:prSet presAssocID="{9A90E685-AAE8-4ACB-873D-86E85CEE5231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84AF07-EC64-46A1-B4DB-C14C9918D1C6}" type="pres">
      <dgm:prSet presAssocID="{CBD55302-12FF-4C30-A8D3-4D0E016A3DB1}" presName="spacing" presStyleCnt="0"/>
      <dgm:spPr/>
    </dgm:pt>
    <dgm:pt modelId="{6F5457FD-EF10-4A25-B99E-B68E50A5F450}" type="pres">
      <dgm:prSet presAssocID="{408FB8A5-5789-4740-AD2A-8F662D70CA38}" presName="composite" presStyleCnt="0"/>
      <dgm:spPr/>
    </dgm:pt>
    <dgm:pt modelId="{66ECE7B9-D50F-4485-946E-4791CAA19AAE}" type="pres">
      <dgm:prSet presAssocID="{408FB8A5-5789-4740-AD2A-8F662D70CA38}" presName="imgShp" presStyleLbl="fgImgPlace1" presStyleIdx="5" presStyleCnt="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8C4A5A9-1BC2-4416-AC97-0457106803F3}" type="pres">
      <dgm:prSet presAssocID="{408FB8A5-5789-4740-AD2A-8F662D70CA38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B127E3-5AC9-4FE8-B93D-E9F83BE7B525}" type="pres">
      <dgm:prSet presAssocID="{A631BE40-D616-4512-93B1-593B6A80B3F6}" presName="spacing" presStyleCnt="0"/>
      <dgm:spPr/>
    </dgm:pt>
    <dgm:pt modelId="{15920523-E894-4A31-ADA2-9AFF293B0F84}" type="pres">
      <dgm:prSet presAssocID="{38257BCC-EAAC-49B1-8230-3CE7D1B3607F}" presName="composite" presStyleCnt="0"/>
      <dgm:spPr/>
    </dgm:pt>
    <dgm:pt modelId="{5BACCB54-B494-4247-8D30-C1343E091F63}" type="pres">
      <dgm:prSet presAssocID="{38257BCC-EAAC-49B1-8230-3CE7D1B3607F}" presName="imgShp" presStyleLbl="fgImgPlace1" presStyleIdx="6" presStyleCnt="7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D05DAF3-0D43-453E-88D8-085030C6420E}" type="pres">
      <dgm:prSet presAssocID="{38257BCC-EAAC-49B1-8230-3CE7D1B3607F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CD369A-3E12-4146-8846-48341371532E}" type="presOf" srcId="{5D7A9203-C998-432B-A6D6-3896920DBD0F}" destId="{F95DADBE-E124-481B-A2D8-D77065B80FCF}" srcOrd="0" destOrd="0" presId="urn:microsoft.com/office/officeart/2005/8/layout/vList3#1"/>
    <dgm:cxn modelId="{68D4827B-1B85-436E-8737-FA8AD011E982}" srcId="{64CFA2CD-0EFA-497D-875C-48A09C53F87D}" destId="{38257BCC-EAAC-49B1-8230-3CE7D1B3607F}" srcOrd="6" destOrd="0" parTransId="{9B22D472-468E-4698-9ACA-490F7FF044E9}" sibTransId="{90911CBF-072F-4FF7-B7C4-EB6E9C0CE8FC}"/>
    <dgm:cxn modelId="{7794B732-9C2C-452F-B17D-629DD97E6960}" type="presOf" srcId="{D27F31D3-9FDF-4181-9A63-F7BCCDCD3CB0}" destId="{2880DF27-92AD-44BF-B55E-68B9161024ED}" srcOrd="0" destOrd="0" presId="urn:microsoft.com/office/officeart/2005/8/layout/vList3#1"/>
    <dgm:cxn modelId="{1101BAB4-82CB-4522-851B-7DB2136DF886}" srcId="{64CFA2CD-0EFA-497D-875C-48A09C53F87D}" destId="{79F303D4-4D4C-47AF-8978-72A468E9B17C}" srcOrd="0" destOrd="0" parTransId="{C2A76228-2905-42D1-AF8B-5051E5C22DFA}" sibTransId="{32A41254-7CB7-4DF2-9FD8-E92775CB9B6F}"/>
    <dgm:cxn modelId="{3FD15476-F4BF-48B0-B339-BC7308173EEB}" type="presOf" srcId="{38257BCC-EAAC-49B1-8230-3CE7D1B3607F}" destId="{9D05DAF3-0D43-453E-88D8-085030C6420E}" srcOrd="0" destOrd="0" presId="urn:microsoft.com/office/officeart/2005/8/layout/vList3#1"/>
    <dgm:cxn modelId="{9B3FA1D8-E8B4-4EB6-B7D9-3F79E455F1C6}" srcId="{64CFA2CD-0EFA-497D-875C-48A09C53F87D}" destId="{408FB8A5-5789-4740-AD2A-8F662D70CA38}" srcOrd="5" destOrd="0" parTransId="{005B24DA-1A43-404A-873D-69F7CE174B43}" sibTransId="{A631BE40-D616-4512-93B1-593B6A80B3F6}"/>
    <dgm:cxn modelId="{80828516-2BDE-4B75-B3C9-C343222CA671}" srcId="{64CFA2CD-0EFA-497D-875C-48A09C53F87D}" destId="{72142694-BAB3-411E-AB95-DA067831A25E}" srcOrd="3" destOrd="0" parTransId="{3418D8CC-FEF4-4A16-9E9E-E42A557CB210}" sibTransId="{08CC0B7E-438D-495B-80C2-7BE90315ADB4}"/>
    <dgm:cxn modelId="{4333F677-6B1A-48AE-9426-CD617C796119}" type="presOf" srcId="{72142694-BAB3-411E-AB95-DA067831A25E}" destId="{C6143DC5-8B6E-4EC4-A0D3-3767A0E2A24D}" srcOrd="0" destOrd="0" presId="urn:microsoft.com/office/officeart/2005/8/layout/vList3#1"/>
    <dgm:cxn modelId="{747800AD-759A-4706-AC23-FCFA6090E334}" srcId="{64CFA2CD-0EFA-497D-875C-48A09C53F87D}" destId="{D27F31D3-9FDF-4181-9A63-F7BCCDCD3CB0}" srcOrd="2" destOrd="0" parTransId="{EA546C01-83C5-42DF-AD74-4FFF4D75B8A5}" sibTransId="{191BE0DC-7D21-4E86-9AA4-E3E9914CCD5D}"/>
    <dgm:cxn modelId="{0548E598-BBDA-46F2-B852-B69C118C4A71}" type="presOf" srcId="{408FB8A5-5789-4740-AD2A-8F662D70CA38}" destId="{78C4A5A9-1BC2-4416-AC97-0457106803F3}" srcOrd="0" destOrd="0" presId="urn:microsoft.com/office/officeart/2005/8/layout/vList3#1"/>
    <dgm:cxn modelId="{3C1078A8-9E93-4E14-914B-EFD16151C69E}" type="presOf" srcId="{9A90E685-AAE8-4ACB-873D-86E85CEE5231}" destId="{459CFBF6-EB4A-478D-B8D0-F60146EA78E2}" srcOrd="0" destOrd="0" presId="urn:microsoft.com/office/officeart/2005/8/layout/vList3#1"/>
    <dgm:cxn modelId="{A1CAF306-1654-413C-9E43-935602E42EB3}" srcId="{64CFA2CD-0EFA-497D-875C-48A09C53F87D}" destId="{5D7A9203-C998-432B-A6D6-3896920DBD0F}" srcOrd="1" destOrd="0" parTransId="{8D96C8D5-99E7-4D5C-9FB9-DAEE4F7CA17C}" sibTransId="{2B462C0F-A4B8-40CC-81A6-BC5D44ACA421}"/>
    <dgm:cxn modelId="{8F002AB7-F419-4291-A68B-62301AEB9493}" srcId="{64CFA2CD-0EFA-497D-875C-48A09C53F87D}" destId="{9A90E685-AAE8-4ACB-873D-86E85CEE5231}" srcOrd="4" destOrd="0" parTransId="{6247A1FA-25F8-4530-B573-7699DEA34972}" sibTransId="{CBD55302-12FF-4C30-A8D3-4D0E016A3DB1}"/>
    <dgm:cxn modelId="{FAA06509-4805-4EB0-A82F-703FB6D19FD4}" type="presOf" srcId="{79F303D4-4D4C-47AF-8978-72A468E9B17C}" destId="{A9C9F497-D5E1-4BE2-8219-9609A670708A}" srcOrd="0" destOrd="0" presId="urn:microsoft.com/office/officeart/2005/8/layout/vList3#1"/>
    <dgm:cxn modelId="{F04AF706-6910-43BF-97A8-FDC698D353EB}" type="presOf" srcId="{64CFA2CD-0EFA-497D-875C-48A09C53F87D}" destId="{CCA862B0-5B1D-4F95-ABF1-515FB6D1DEE6}" srcOrd="0" destOrd="0" presId="urn:microsoft.com/office/officeart/2005/8/layout/vList3#1"/>
    <dgm:cxn modelId="{505350CF-3310-429E-8354-FF1DDC0AC0FC}" type="presParOf" srcId="{CCA862B0-5B1D-4F95-ABF1-515FB6D1DEE6}" destId="{05439920-2968-4EB0-8CBB-1EE826FB1D14}" srcOrd="0" destOrd="0" presId="urn:microsoft.com/office/officeart/2005/8/layout/vList3#1"/>
    <dgm:cxn modelId="{93C78A16-0E28-4D7C-96C2-AC6D86DB37D6}" type="presParOf" srcId="{05439920-2968-4EB0-8CBB-1EE826FB1D14}" destId="{27957597-0C2A-445B-8B75-8DA017C7FA0C}" srcOrd="0" destOrd="0" presId="urn:microsoft.com/office/officeart/2005/8/layout/vList3#1"/>
    <dgm:cxn modelId="{1AE9AE20-6108-4E95-9567-99A0CD2B657E}" type="presParOf" srcId="{05439920-2968-4EB0-8CBB-1EE826FB1D14}" destId="{A9C9F497-D5E1-4BE2-8219-9609A670708A}" srcOrd="1" destOrd="0" presId="urn:microsoft.com/office/officeart/2005/8/layout/vList3#1"/>
    <dgm:cxn modelId="{2A2834E4-1F84-418A-8D42-62B8B9686204}" type="presParOf" srcId="{CCA862B0-5B1D-4F95-ABF1-515FB6D1DEE6}" destId="{98DA1C19-C51D-4029-A088-F1B38D968373}" srcOrd="1" destOrd="0" presId="urn:microsoft.com/office/officeart/2005/8/layout/vList3#1"/>
    <dgm:cxn modelId="{44448319-7186-4DFF-A72E-7EC8AED12243}" type="presParOf" srcId="{CCA862B0-5B1D-4F95-ABF1-515FB6D1DEE6}" destId="{ABDC4A1C-0910-4AF6-ABEC-137EA62D6E30}" srcOrd="2" destOrd="0" presId="urn:microsoft.com/office/officeart/2005/8/layout/vList3#1"/>
    <dgm:cxn modelId="{ED1CD333-AC8D-4B6E-8786-E604DA553141}" type="presParOf" srcId="{ABDC4A1C-0910-4AF6-ABEC-137EA62D6E30}" destId="{2492406A-9036-479A-9237-296712E64EAA}" srcOrd="0" destOrd="0" presId="urn:microsoft.com/office/officeart/2005/8/layout/vList3#1"/>
    <dgm:cxn modelId="{14FC3F86-5B93-423C-807E-407AFC717D4D}" type="presParOf" srcId="{ABDC4A1C-0910-4AF6-ABEC-137EA62D6E30}" destId="{F95DADBE-E124-481B-A2D8-D77065B80FCF}" srcOrd="1" destOrd="0" presId="urn:microsoft.com/office/officeart/2005/8/layout/vList3#1"/>
    <dgm:cxn modelId="{2A0B8E8C-C7F2-47CC-960B-CA16AB996288}" type="presParOf" srcId="{CCA862B0-5B1D-4F95-ABF1-515FB6D1DEE6}" destId="{30FB2613-E4C7-4CAE-9A7A-654BB963D4AB}" srcOrd="3" destOrd="0" presId="urn:microsoft.com/office/officeart/2005/8/layout/vList3#1"/>
    <dgm:cxn modelId="{35C1D8C0-8A01-4DBC-AC04-07BF30F83F03}" type="presParOf" srcId="{CCA862B0-5B1D-4F95-ABF1-515FB6D1DEE6}" destId="{1DF18497-A95D-4372-A606-B2DEFB3AFB14}" srcOrd="4" destOrd="0" presId="urn:microsoft.com/office/officeart/2005/8/layout/vList3#1"/>
    <dgm:cxn modelId="{EF1BC0D9-F493-43BB-90BD-59A900444641}" type="presParOf" srcId="{1DF18497-A95D-4372-A606-B2DEFB3AFB14}" destId="{0FD15418-8FED-4358-8E42-6BB2377FA9B0}" srcOrd="0" destOrd="0" presId="urn:microsoft.com/office/officeart/2005/8/layout/vList3#1"/>
    <dgm:cxn modelId="{BCB7821A-264C-423A-98DF-D7EC3404B5DD}" type="presParOf" srcId="{1DF18497-A95D-4372-A606-B2DEFB3AFB14}" destId="{2880DF27-92AD-44BF-B55E-68B9161024ED}" srcOrd="1" destOrd="0" presId="urn:microsoft.com/office/officeart/2005/8/layout/vList3#1"/>
    <dgm:cxn modelId="{EA6AF090-749B-46FF-A40B-3401D687D2FB}" type="presParOf" srcId="{CCA862B0-5B1D-4F95-ABF1-515FB6D1DEE6}" destId="{01180377-D66C-4E4F-B841-02CD6B0DA1AD}" srcOrd="5" destOrd="0" presId="urn:microsoft.com/office/officeart/2005/8/layout/vList3#1"/>
    <dgm:cxn modelId="{5845F8A8-9AF1-45F6-B20B-66EB42E7AF8A}" type="presParOf" srcId="{CCA862B0-5B1D-4F95-ABF1-515FB6D1DEE6}" destId="{D1E014A9-F346-4476-AD81-6DC8DA57F19B}" srcOrd="6" destOrd="0" presId="urn:microsoft.com/office/officeart/2005/8/layout/vList3#1"/>
    <dgm:cxn modelId="{CAB0DD0D-86B0-4873-93FE-F622E48210B2}" type="presParOf" srcId="{D1E014A9-F346-4476-AD81-6DC8DA57F19B}" destId="{336DFDBA-2075-4CA1-8776-4F32BCA9CFFA}" srcOrd="0" destOrd="0" presId="urn:microsoft.com/office/officeart/2005/8/layout/vList3#1"/>
    <dgm:cxn modelId="{9BA22011-EFE6-447C-A866-399B33813EF8}" type="presParOf" srcId="{D1E014A9-F346-4476-AD81-6DC8DA57F19B}" destId="{C6143DC5-8B6E-4EC4-A0D3-3767A0E2A24D}" srcOrd="1" destOrd="0" presId="urn:microsoft.com/office/officeart/2005/8/layout/vList3#1"/>
    <dgm:cxn modelId="{BBF5C277-1DC4-4113-958D-75943A4FB083}" type="presParOf" srcId="{CCA862B0-5B1D-4F95-ABF1-515FB6D1DEE6}" destId="{BF39EAAA-5E57-44FB-83C0-F74F30BCFC40}" srcOrd="7" destOrd="0" presId="urn:microsoft.com/office/officeart/2005/8/layout/vList3#1"/>
    <dgm:cxn modelId="{5E316A20-2605-42B4-AC82-5F234B52F972}" type="presParOf" srcId="{CCA862B0-5B1D-4F95-ABF1-515FB6D1DEE6}" destId="{61C3F806-A3F7-4092-A17A-AADC2EA85DBE}" srcOrd="8" destOrd="0" presId="urn:microsoft.com/office/officeart/2005/8/layout/vList3#1"/>
    <dgm:cxn modelId="{E45125BB-6FA9-4551-85B5-12CBE7F642B1}" type="presParOf" srcId="{61C3F806-A3F7-4092-A17A-AADC2EA85DBE}" destId="{CB38CFCE-ECB5-4057-910C-6DDD58800A95}" srcOrd="0" destOrd="0" presId="urn:microsoft.com/office/officeart/2005/8/layout/vList3#1"/>
    <dgm:cxn modelId="{60679803-BE25-4130-A69C-75D1B2ED9E86}" type="presParOf" srcId="{61C3F806-A3F7-4092-A17A-AADC2EA85DBE}" destId="{459CFBF6-EB4A-478D-B8D0-F60146EA78E2}" srcOrd="1" destOrd="0" presId="urn:microsoft.com/office/officeart/2005/8/layout/vList3#1"/>
    <dgm:cxn modelId="{D4D0441E-E141-4087-BC42-AE438748EA86}" type="presParOf" srcId="{CCA862B0-5B1D-4F95-ABF1-515FB6D1DEE6}" destId="{0584AF07-EC64-46A1-B4DB-C14C9918D1C6}" srcOrd="9" destOrd="0" presId="urn:microsoft.com/office/officeart/2005/8/layout/vList3#1"/>
    <dgm:cxn modelId="{B5E69CE7-7F15-4F63-9291-1CA16A8C232F}" type="presParOf" srcId="{CCA862B0-5B1D-4F95-ABF1-515FB6D1DEE6}" destId="{6F5457FD-EF10-4A25-B99E-B68E50A5F450}" srcOrd="10" destOrd="0" presId="urn:microsoft.com/office/officeart/2005/8/layout/vList3#1"/>
    <dgm:cxn modelId="{87023431-3821-4F70-801B-5E269266C071}" type="presParOf" srcId="{6F5457FD-EF10-4A25-B99E-B68E50A5F450}" destId="{66ECE7B9-D50F-4485-946E-4791CAA19AAE}" srcOrd="0" destOrd="0" presId="urn:microsoft.com/office/officeart/2005/8/layout/vList3#1"/>
    <dgm:cxn modelId="{795DD246-BA93-47B1-9815-2277DEC69F3A}" type="presParOf" srcId="{6F5457FD-EF10-4A25-B99E-B68E50A5F450}" destId="{78C4A5A9-1BC2-4416-AC97-0457106803F3}" srcOrd="1" destOrd="0" presId="urn:microsoft.com/office/officeart/2005/8/layout/vList3#1"/>
    <dgm:cxn modelId="{10585AC6-7D24-4F32-9A9B-FE0A0D33FB98}" type="presParOf" srcId="{CCA862B0-5B1D-4F95-ABF1-515FB6D1DEE6}" destId="{03B127E3-5AC9-4FE8-B93D-E9F83BE7B525}" srcOrd="11" destOrd="0" presId="urn:microsoft.com/office/officeart/2005/8/layout/vList3#1"/>
    <dgm:cxn modelId="{8EFCE7FC-774D-4A9A-A42F-CD3ADD92AF82}" type="presParOf" srcId="{CCA862B0-5B1D-4F95-ABF1-515FB6D1DEE6}" destId="{15920523-E894-4A31-ADA2-9AFF293B0F84}" srcOrd="12" destOrd="0" presId="urn:microsoft.com/office/officeart/2005/8/layout/vList3#1"/>
    <dgm:cxn modelId="{987AA7BB-05B5-4CA8-BFF9-9F509BD7365C}" type="presParOf" srcId="{15920523-E894-4A31-ADA2-9AFF293B0F84}" destId="{5BACCB54-B494-4247-8D30-C1343E091F63}" srcOrd="0" destOrd="0" presId="urn:microsoft.com/office/officeart/2005/8/layout/vList3#1"/>
    <dgm:cxn modelId="{A702621C-CF40-4D30-B14E-390D0AE6218C}" type="presParOf" srcId="{15920523-E894-4A31-ADA2-9AFF293B0F84}" destId="{9D05DAF3-0D43-453E-88D8-085030C6420E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34F664-8538-4A69-AAF3-46AF3ACA778A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C99150-74B3-439B-9363-D525BF7FBED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Внедрение измененных ФГОС на уровне НОО и ООО</a:t>
          </a:r>
          <a:endParaRPr lang="ru-RU" sz="2000" b="1" dirty="0">
            <a:solidFill>
              <a:schemeClr val="bg1"/>
            </a:solidFill>
          </a:endParaRPr>
        </a:p>
      </dgm:t>
    </dgm:pt>
    <dgm:pt modelId="{D3D42B55-5647-4EB1-A232-62C16AC7BDD7}" type="parTrans" cxnId="{EEF0D016-DD51-4AA4-997F-95EA2182BC9D}">
      <dgm:prSet/>
      <dgm:spPr/>
      <dgm:t>
        <a:bodyPr/>
        <a:lstStyle/>
        <a:p>
          <a:endParaRPr lang="ru-RU"/>
        </a:p>
      </dgm:t>
    </dgm:pt>
    <dgm:pt modelId="{2CF6A1DD-20DC-4DE7-9B37-78004A05CEC7}" type="sibTrans" cxnId="{EEF0D016-DD51-4AA4-997F-95EA2182BC9D}">
      <dgm:prSet/>
      <dgm:spPr/>
      <dgm:t>
        <a:bodyPr/>
        <a:lstStyle/>
        <a:p>
          <a:endParaRPr lang="ru-RU"/>
        </a:p>
      </dgm:t>
    </dgm:pt>
    <dgm:pt modelId="{F09F2B8B-7687-41C6-A2A1-182F5050B51F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распределение предметных результатов учебных предметов по годам обучения</a:t>
          </a:r>
          <a:endParaRPr lang="ru-RU" sz="1600" dirty="0"/>
        </a:p>
      </dgm:t>
    </dgm:pt>
    <dgm:pt modelId="{A873C791-6A98-4276-99B8-80B1A6A99252}" type="parTrans" cxnId="{463D6D5C-2674-4864-BC52-A4991C05D351}">
      <dgm:prSet/>
      <dgm:spPr/>
      <dgm:t>
        <a:bodyPr/>
        <a:lstStyle/>
        <a:p>
          <a:endParaRPr lang="ru-RU"/>
        </a:p>
      </dgm:t>
    </dgm:pt>
    <dgm:pt modelId="{748C7286-E987-462E-8235-15B8046811B5}" type="sibTrans" cxnId="{463D6D5C-2674-4864-BC52-A4991C05D351}">
      <dgm:prSet/>
      <dgm:spPr/>
      <dgm:t>
        <a:bodyPr/>
        <a:lstStyle/>
        <a:p>
          <a:endParaRPr lang="ru-RU"/>
        </a:p>
      </dgm:t>
    </dgm:pt>
    <dgm:pt modelId="{B390FEB9-9C07-4EB1-AB8E-7D97F4C570F1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распределение тематических модулей (без привязки к годам обучения) по учебным предметам</a:t>
          </a:r>
          <a:endParaRPr lang="ru-RU" sz="1600" dirty="0"/>
        </a:p>
      </dgm:t>
    </dgm:pt>
    <dgm:pt modelId="{3CDAF02A-80A0-4D9F-8FD8-8DCFC4377599}" type="parTrans" cxnId="{F24674F0-EE39-48A2-ACB0-E3FA522213BE}">
      <dgm:prSet/>
      <dgm:spPr/>
      <dgm:t>
        <a:bodyPr/>
        <a:lstStyle/>
        <a:p>
          <a:endParaRPr lang="ru-RU"/>
        </a:p>
      </dgm:t>
    </dgm:pt>
    <dgm:pt modelId="{33E79F17-AA4A-4BD4-84E4-FA494F9655F2}" type="sibTrans" cxnId="{F24674F0-EE39-48A2-ACB0-E3FA522213BE}">
      <dgm:prSet/>
      <dgm:spPr/>
      <dgm:t>
        <a:bodyPr/>
        <a:lstStyle/>
        <a:p>
          <a:endParaRPr lang="ru-RU"/>
        </a:p>
      </dgm:t>
    </dgm:pt>
    <dgm:pt modelId="{A88F537B-69F1-487F-B247-949623975788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Предметные концепции </a:t>
          </a: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/>
        </a:p>
      </dgm:t>
    </dgm:pt>
    <dgm:pt modelId="{0302E537-02DA-46F4-BF5D-FF55377F3514}" type="parTrans" cxnId="{45A827D8-251D-4E8A-A18E-06C8C882D2B7}">
      <dgm:prSet/>
      <dgm:spPr/>
      <dgm:t>
        <a:bodyPr/>
        <a:lstStyle/>
        <a:p>
          <a:endParaRPr lang="ru-RU"/>
        </a:p>
      </dgm:t>
    </dgm:pt>
    <dgm:pt modelId="{E552649F-4ACE-4FEE-A21A-141F14B2D0C4}" type="sibTrans" cxnId="{45A827D8-251D-4E8A-A18E-06C8C882D2B7}">
      <dgm:prSet/>
      <dgm:spPr/>
      <dgm:t>
        <a:bodyPr/>
        <a:lstStyle/>
        <a:p>
          <a:endParaRPr lang="ru-RU"/>
        </a:p>
      </dgm:t>
    </dgm:pt>
    <dgm:pt modelId="{48CDECEA-4A6D-45B3-B250-BC32735CEAD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развитие географического образования; преподавание учебных предметов «обществознание», «основы безопасности жизнедеятельности», «физическая культура», предметных областей «технология» и «искусство»</a:t>
          </a:r>
          <a:endParaRPr lang="ru-RU" sz="1600" dirty="0"/>
        </a:p>
      </dgm:t>
    </dgm:pt>
    <dgm:pt modelId="{C2B941FE-E209-4991-8944-7FA27B6EDF95}" type="parTrans" cxnId="{A9B4943A-56F0-43D4-AF55-12BED254A9DD}">
      <dgm:prSet/>
      <dgm:spPr/>
      <dgm:t>
        <a:bodyPr/>
        <a:lstStyle/>
        <a:p>
          <a:endParaRPr lang="ru-RU"/>
        </a:p>
      </dgm:t>
    </dgm:pt>
    <dgm:pt modelId="{BED22B00-B352-4BA7-BC9A-CB3760B77670}" type="sibTrans" cxnId="{A9B4943A-56F0-43D4-AF55-12BED254A9DD}">
      <dgm:prSet/>
      <dgm:spPr/>
      <dgm:t>
        <a:bodyPr/>
        <a:lstStyle/>
        <a:p>
          <a:endParaRPr lang="ru-RU"/>
        </a:p>
      </dgm:t>
    </dgm:pt>
    <dgm:pt modelId="{728CCEE5-9C5C-4348-96AA-A54E17E170DD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Информационно-методическое обеспечение учебного процесса</a:t>
          </a:r>
          <a:endParaRPr lang="ru-RU" sz="2000" b="1" dirty="0">
            <a:solidFill>
              <a:schemeClr val="bg1"/>
            </a:solidFill>
          </a:endParaRPr>
        </a:p>
      </dgm:t>
    </dgm:pt>
    <dgm:pt modelId="{FD7BC3C1-CD41-44F6-B624-8D9D3CAE3948}" type="parTrans" cxnId="{EB71EFCE-D378-4E2C-BA26-DF4892D09502}">
      <dgm:prSet/>
      <dgm:spPr/>
      <dgm:t>
        <a:bodyPr/>
        <a:lstStyle/>
        <a:p>
          <a:endParaRPr lang="ru-RU"/>
        </a:p>
      </dgm:t>
    </dgm:pt>
    <dgm:pt modelId="{12719A8D-AB8E-45CC-AF7E-77501AD56737}" type="sibTrans" cxnId="{EB71EFCE-D378-4E2C-BA26-DF4892D09502}">
      <dgm:prSet/>
      <dgm:spPr/>
      <dgm:t>
        <a:bodyPr/>
        <a:lstStyle/>
        <a:p>
          <a:endParaRPr lang="ru-RU"/>
        </a:p>
      </dgm:t>
    </dgm:pt>
    <dgm:pt modelId="{952B8946-93C4-4E6F-BE1B-D15568DB931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с 1 сентября 2020 года вводится ФГОС среднего общего образования</a:t>
          </a:r>
          <a:endParaRPr lang="ru-RU" sz="1600" dirty="0"/>
        </a:p>
      </dgm:t>
    </dgm:pt>
    <dgm:pt modelId="{FA09B113-88D3-4337-B29E-3702E4FAE847}" type="parTrans" cxnId="{AED0AB1D-DEF3-46F0-AC7D-593F08A17EED}">
      <dgm:prSet/>
      <dgm:spPr/>
      <dgm:t>
        <a:bodyPr/>
        <a:lstStyle/>
        <a:p>
          <a:endParaRPr lang="ru-RU"/>
        </a:p>
      </dgm:t>
    </dgm:pt>
    <dgm:pt modelId="{B45CE6F2-38B1-4513-A217-C7A6C61AACFD}" type="sibTrans" cxnId="{AED0AB1D-DEF3-46F0-AC7D-593F08A17EED}">
      <dgm:prSet/>
      <dgm:spPr/>
      <dgm:t>
        <a:bodyPr/>
        <a:lstStyle/>
        <a:p>
          <a:endParaRPr lang="ru-RU"/>
        </a:p>
      </dgm:t>
    </dgm:pt>
    <dgm:pt modelId="{26D13C5C-108B-4D0A-B168-802575609CE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i="0" dirty="0" smtClean="0">
              <a:solidFill>
                <a:schemeClr val="tx2">
                  <a:lumMod val="75000"/>
                </a:schemeClr>
              </a:solidFill>
            </a:rPr>
            <a:t>укомплектованность печатными и электронными информационно-образовательными ресурсами по всем предметам учебного плана</a:t>
          </a:r>
          <a:endParaRPr lang="ru-RU" sz="1600" b="1" dirty="0">
            <a:solidFill>
              <a:schemeClr val="tx2">
                <a:lumMod val="75000"/>
              </a:schemeClr>
            </a:solidFill>
          </a:endParaRPr>
        </a:p>
      </dgm:t>
    </dgm:pt>
    <dgm:pt modelId="{1A5B0276-CAE0-4C4B-A5C1-1B729F947D43}" type="parTrans" cxnId="{3D5DF182-E99E-4E6B-B738-189F2ABE12F5}">
      <dgm:prSet/>
      <dgm:spPr/>
      <dgm:t>
        <a:bodyPr/>
        <a:lstStyle/>
        <a:p>
          <a:endParaRPr lang="ru-RU"/>
        </a:p>
      </dgm:t>
    </dgm:pt>
    <dgm:pt modelId="{9FC90158-A1FE-41A7-9DEC-6C5B3122F094}" type="sibTrans" cxnId="{3D5DF182-E99E-4E6B-B738-189F2ABE12F5}">
      <dgm:prSet/>
      <dgm:spPr/>
      <dgm:t>
        <a:bodyPr/>
        <a:lstStyle/>
        <a:p>
          <a:endParaRPr lang="ru-RU"/>
        </a:p>
      </dgm:t>
    </dgm:pt>
    <dgm:pt modelId="{583B71B1-DEA6-4206-9B82-06BBFFF5E97B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dirty="0" smtClean="0">
            <a:solidFill>
              <a:schemeClr val="tx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indent="0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600" b="1" i="0" dirty="0" smtClean="0">
              <a:solidFill>
                <a:schemeClr val="tx2">
                  <a:lumMod val="75000"/>
                </a:schemeClr>
              </a:solidFill>
            </a:rPr>
            <a:t>комплекс информационных образовательных ресурсов, в том числе цифровых образовательных ресурсов</a:t>
          </a:r>
          <a:endParaRPr lang="ru-RU" sz="1600" b="1" dirty="0" smtClean="0">
            <a:solidFill>
              <a:schemeClr val="tx2">
                <a:lumMod val="75000"/>
              </a:schemeClr>
            </a:solidFill>
          </a:endParaRP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CAA44024-4B30-4019-81DF-D3E644EB323C}" type="parTrans" cxnId="{4A202D09-3368-43B2-8BDC-D96154B5304E}">
      <dgm:prSet/>
      <dgm:spPr/>
      <dgm:t>
        <a:bodyPr/>
        <a:lstStyle/>
        <a:p>
          <a:endParaRPr lang="ru-RU"/>
        </a:p>
      </dgm:t>
    </dgm:pt>
    <dgm:pt modelId="{8A72F9E1-8EF5-4D33-A3D8-99F7B83E2195}" type="sibTrans" cxnId="{4A202D09-3368-43B2-8BDC-D96154B5304E}">
      <dgm:prSet/>
      <dgm:spPr/>
      <dgm:t>
        <a:bodyPr/>
        <a:lstStyle/>
        <a:p>
          <a:endParaRPr lang="ru-RU"/>
        </a:p>
      </dgm:t>
    </dgm:pt>
    <dgm:pt modelId="{50F8568F-2E49-4A96-9674-8B062BD2556D}">
      <dgm:prSet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цифровое оборудование, интернет</a:t>
          </a:r>
          <a:endParaRPr lang="ru-RU" sz="1600" b="1" dirty="0">
            <a:solidFill>
              <a:schemeClr val="tx2">
                <a:lumMod val="75000"/>
              </a:schemeClr>
            </a:solidFill>
          </a:endParaRPr>
        </a:p>
      </dgm:t>
    </dgm:pt>
    <dgm:pt modelId="{43A1332D-9F70-483B-ADEB-488B5FFD1011}" type="parTrans" cxnId="{CA0A95FC-3E3B-4EB7-9181-2B69A42328F8}">
      <dgm:prSet/>
      <dgm:spPr/>
      <dgm:t>
        <a:bodyPr/>
        <a:lstStyle/>
        <a:p>
          <a:endParaRPr lang="ru-RU"/>
        </a:p>
      </dgm:t>
    </dgm:pt>
    <dgm:pt modelId="{7CC94E1F-7CD8-498A-BE68-0A2BF99EC306}" type="sibTrans" cxnId="{CA0A95FC-3E3B-4EB7-9181-2B69A42328F8}">
      <dgm:prSet/>
      <dgm:spPr/>
      <dgm:t>
        <a:bodyPr/>
        <a:lstStyle/>
        <a:p>
          <a:endParaRPr lang="ru-RU"/>
        </a:p>
      </dgm:t>
    </dgm:pt>
    <dgm:pt modelId="{0DCF0A7F-FAF8-40F8-A243-0BDD516A9BFA}" type="pres">
      <dgm:prSet presAssocID="{B634F664-8538-4A69-AAF3-46AF3ACA778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2B3D0D3-4111-4E4E-8601-0E32FF3AEE84}" type="pres">
      <dgm:prSet presAssocID="{1EC99150-74B3-439B-9363-D525BF7FBED2}" presName="root" presStyleCnt="0"/>
      <dgm:spPr/>
    </dgm:pt>
    <dgm:pt modelId="{094E96A8-CFBC-41C5-8FF2-75A933CDC69C}" type="pres">
      <dgm:prSet presAssocID="{1EC99150-74B3-439B-9363-D525BF7FBED2}" presName="rootComposite" presStyleCnt="0"/>
      <dgm:spPr/>
    </dgm:pt>
    <dgm:pt modelId="{636046CB-2215-42BA-B2B3-112A4153054B}" type="pres">
      <dgm:prSet presAssocID="{1EC99150-74B3-439B-9363-D525BF7FBED2}" presName="rootText" presStyleLbl="node1" presStyleIdx="0" presStyleCnt="3" custLinFactNeighborX="84" custLinFactNeighborY="13099"/>
      <dgm:spPr/>
      <dgm:t>
        <a:bodyPr/>
        <a:lstStyle/>
        <a:p>
          <a:endParaRPr lang="ru-RU"/>
        </a:p>
      </dgm:t>
    </dgm:pt>
    <dgm:pt modelId="{A24F7268-210A-492D-8BBA-50FA3ADBAE28}" type="pres">
      <dgm:prSet presAssocID="{1EC99150-74B3-439B-9363-D525BF7FBED2}" presName="rootConnector" presStyleLbl="node1" presStyleIdx="0" presStyleCnt="3"/>
      <dgm:spPr/>
      <dgm:t>
        <a:bodyPr/>
        <a:lstStyle/>
        <a:p>
          <a:endParaRPr lang="ru-RU"/>
        </a:p>
      </dgm:t>
    </dgm:pt>
    <dgm:pt modelId="{527CA6E8-2499-46FC-B8E2-5019CE1F703C}" type="pres">
      <dgm:prSet presAssocID="{1EC99150-74B3-439B-9363-D525BF7FBED2}" presName="childShape" presStyleCnt="0"/>
      <dgm:spPr/>
    </dgm:pt>
    <dgm:pt modelId="{65CE344E-F2AE-48EC-AA1C-BE479A821B18}" type="pres">
      <dgm:prSet presAssocID="{A873C791-6A98-4276-99B8-80B1A6A99252}" presName="Name13" presStyleLbl="parChTrans1D2" presStyleIdx="0" presStyleCnt="7"/>
      <dgm:spPr/>
      <dgm:t>
        <a:bodyPr/>
        <a:lstStyle/>
        <a:p>
          <a:endParaRPr lang="ru-RU"/>
        </a:p>
      </dgm:t>
    </dgm:pt>
    <dgm:pt modelId="{13EA9249-D0F5-45B5-86D1-9DA1665AEF2D}" type="pres">
      <dgm:prSet presAssocID="{F09F2B8B-7687-41C6-A2A1-182F5050B51F}" presName="childText" presStyleLbl="bgAcc1" presStyleIdx="0" presStyleCnt="7" custScaleY="159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E0F950-DBAB-421B-B7A4-D1A47042F029}" type="pres">
      <dgm:prSet presAssocID="{3CDAF02A-80A0-4D9F-8FD8-8DCFC4377599}" presName="Name13" presStyleLbl="parChTrans1D2" presStyleIdx="1" presStyleCnt="7"/>
      <dgm:spPr/>
      <dgm:t>
        <a:bodyPr/>
        <a:lstStyle/>
        <a:p>
          <a:endParaRPr lang="ru-RU"/>
        </a:p>
      </dgm:t>
    </dgm:pt>
    <dgm:pt modelId="{AB20A3C2-5BA4-4894-B7A3-178395A3D755}" type="pres">
      <dgm:prSet presAssocID="{B390FEB9-9C07-4EB1-AB8E-7D97F4C570F1}" presName="childText" presStyleLbl="bgAcc1" presStyleIdx="1" presStyleCnt="7" custScaleY="1498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66407-5D0C-4705-8C2B-A1A8CE58DFA3}" type="pres">
      <dgm:prSet presAssocID="{FA09B113-88D3-4337-B29E-3702E4FAE847}" presName="Name13" presStyleLbl="parChTrans1D2" presStyleIdx="2" presStyleCnt="7"/>
      <dgm:spPr/>
      <dgm:t>
        <a:bodyPr/>
        <a:lstStyle/>
        <a:p>
          <a:endParaRPr lang="ru-RU"/>
        </a:p>
      </dgm:t>
    </dgm:pt>
    <dgm:pt modelId="{7DE1FE04-8484-47F0-9BF7-64E8C0C65F2D}" type="pres">
      <dgm:prSet presAssocID="{952B8946-93C4-4E6F-BE1B-D15568DB9315}" presName="childText" presStyleLbl="bg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4EA64-CD2E-4527-A580-E7276A0DFFA0}" type="pres">
      <dgm:prSet presAssocID="{A88F537B-69F1-487F-B247-949623975788}" presName="root" presStyleCnt="0"/>
      <dgm:spPr/>
    </dgm:pt>
    <dgm:pt modelId="{11C98EF3-8050-441F-A0FE-A7FBD3CA329B}" type="pres">
      <dgm:prSet presAssocID="{A88F537B-69F1-487F-B247-949623975788}" presName="rootComposite" presStyleCnt="0"/>
      <dgm:spPr/>
    </dgm:pt>
    <dgm:pt modelId="{C3B6FB42-652B-48F2-AED5-AD109D333011}" type="pres">
      <dgm:prSet presAssocID="{A88F537B-69F1-487F-B247-949623975788}" presName="rootText" presStyleLbl="node1" presStyleIdx="1" presStyleCnt="3" custLinFactNeighborX="0" custLinFactNeighborY="13099"/>
      <dgm:spPr/>
      <dgm:t>
        <a:bodyPr/>
        <a:lstStyle/>
        <a:p>
          <a:endParaRPr lang="ru-RU"/>
        </a:p>
      </dgm:t>
    </dgm:pt>
    <dgm:pt modelId="{BF50A9F5-C106-461B-8AEC-F0587F8F7FCF}" type="pres">
      <dgm:prSet presAssocID="{A88F537B-69F1-487F-B247-949623975788}" presName="rootConnector" presStyleLbl="node1" presStyleIdx="1" presStyleCnt="3"/>
      <dgm:spPr/>
      <dgm:t>
        <a:bodyPr/>
        <a:lstStyle/>
        <a:p>
          <a:endParaRPr lang="ru-RU"/>
        </a:p>
      </dgm:t>
    </dgm:pt>
    <dgm:pt modelId="{6036479B-1473-47AA-8CA5-C63E7D9471C3}" type="pres">
      <dgm:prSet presAssocID="{A88F537B-69F1-487F-B247-949623975788}" presName="childShape" presStyleCnt="0"/>
      <dgm:spPr/>
    </dgm:pt>
    <dgm:pt modelId="{57F58458-DA68-48A6-906E-9FE39477B027}" type="pres">
      <dgm:prSet presAssocID="{C2B941FE-E209-4991-8944-7FA27B6EDF95}" presName="Name13" presStyleLbl="parChTrans1D2" presStyleIdx="3" presStyleCnt="7"/>
      <dgm:spPr/>
      <dgm:t>
        <a:bodyPr/>
        <a:lstStyle/>
        <a:p>
          <a:endParaRPr lang="ru-RU"/>
        </a:p>
      </dgm:t>
    </dgm:pt>
    <dgm:pt modelId="{AD23DD26-6BF1-4E44-8954-54C220FDEE88}" type="pres">
      <dgm:prSet presAssocID="{48CDECEA-4A6D-45B3-B250-BC32735CEAD5}" presName="childText" presStyleLbl="bgAcc1" presStyleIdx="3" presStyleCnt="7" custScaleX="123209" custScaleY="307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760F59-96E5-4D2D-A9CF-7E386833D4AC}" type="pres">
      <dgm:prSet presAssocID="{728CCEE5-9C5C-4348-96AA-A54E17E170DD}" presName="root" presStyleCnt="0"/>
      <dgm:spPr/>
    </dgm:pt>
    <dgm:pt modelId="{7F55166E-ABE4-451E-8796-0DCEBE624770}" type="pres">
      <dgm:prSet presAssocID="{728CCEE5-9C5C-4348-96AA-A54E17E170DD}" presName="rootComposite" presStyleCnt="0"/>
      <dgm:spPr/>
    </dgm:pt>
    <dgm:pt modelId="{B9203CE4-F71A-4C6D-A5BF-C83439103143}" type="pres">
      <dgm:prSet presAssocID="{728CCEE5-9C5C-4348-96AA-A54E17E170DD}" presName="rootText" presStyleLbl="node1" presStyleIdx="2" presStyleCnt="3" custScaleX="117597" custScaleY="111219" custLinFactNeighborX="907" custLinFactNeighborY="6499"/>
      <dgm:spPr/>
      <dgm:t>
        <a:bodyPr/>
        <a:lstStyle/>
        <a:p>
          <a:endParaRPr lang="ru-RU"/>
        </a:p>
      </dgm:t>
    </dgm:pt>
    <dgm:pt modelId="{33084DA7-28A3-4F23-ADC5-9B336383862B}" type="pres">
      <dgm:prSet presAssocID="{728CCEE5-9C5C-4348-96AA-A54E17E170DD}" presName="rootConnector" presStyleLbl="node1" presStyleIdx="2" presStyleCnt="3"/>
      <dgm:spPr/>
      <dgm:t>
        <a:bodyPr/>
        <a:lstStyle/>
        <a:p>
          <a:endParaRPr lang="ru-RU"/>
        </a:p>
      </dgm:t>
    </dgm:pt>
    <dgm:pt modelId="{D18C30CF-8506-4288-8D45-D9E3B7387D54}" type="pres">
      <dgm:prSet presAssocID="{728CCEE5-9C5C-4348-96AA-A54E17E170DD}" presName="childShape" presStyleCnt="0"/>
      <dgm:spPr/>
    </dgm:pt>
    <dgm:pt modelId="{CBE1E680-DCCF-4871-8E09-84E08183E65C}" type="pres">
      <dgm:prSet presAssocID="{1A5B0276-CAE0-4C4B-A5C1-1B729F947D43}" presName="Name13" presStyleLbl="parChTrans1D2" presStyleIdx="4" presStyleCnt="7"/>
      <dgm:spPr/>
      <dgm:t>
        <a:bodyPr/>
        <a:lstStyle/>
        <a:p>
          <a:endParaRPr lang="ru-RU"/>
        </a:p>
      </dgm:t>
    </dgm:pt>
    <dgm:pt modelId="{E8648EBB-EDC1-4E08-B3CC-6522F03E3D0E}" type="pres">
      <dgm:prSet presAssocID="{26D13C5C-108B-4D0A-B168-802575609CEE}" presName="childText" presStyleLbl="bgAcc1" presStyleIdx="4" presStyleCnt="7" custScaleX="124738" custScaleY="173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0B5D29-C910-4ED5-AA00-6FFEC2B0C87B}" type="pres">
      <dgm:prSet presAssocID="{CAA44024-4B30-4019-81DF-D3E644EB323C}" presName="Name13" presStyleLbl="parChTrans1D2" presStyleIdx="5" presStyleCnt="7"/>
      <dgm:spPr/>
      <dgm:t>
        <a:bodyPr/>
        <a:lstStyle/>
        <a:p>
          <a:endParaRPr lang="ru-RU"/>
        </a:p>
      </dgm:t>
    </dgm:pt>
    <dgm:pt modelId="{F9598B9C-D1C2-4968-92E4-B5BC72D88B9C}" type="pres">
      <dgm:prSet presAssocID="{583B71B1-DEA6-4206-9B82-06BBFFF5E97B}" presName="childText" presStyleLbl="bgAcc1" presStyleIdx="5" presStyleCnt="7" custScaleX="124263" custScaleY="144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3AF4E8-B5CC-4814-BBB4-96BE0121E202}" type="pres">
      <dgm:prSet presAssocID="{43A1332D-9F70-483B-ADEB-488B5FFD1011}" presName="Name13" presStyleLbl="parChTrans1D2" presStyleIdx="6" presStyleCnt="7"/>
      <dgm:spPr/>
      <dgm:t>
        <a:bodyPr/>
        <a:lstStyle/>
        <a:p>
          <a:endParaRPr lang="ru-RU"/>
        </a:p>
      </dgm:t>
    </dgm:pt>
    <dgm:pt modelId="{78E0451E-062C-4122-A2CD-F5B9D52C8520}" type="pres">
      <dgm:prSet presAssocID="{50F8568F-2E49-4A96-9674-8B062BD2556D}" presName="childText" presStyleLbl="bgAcc1" presStyleIdx="6" presStyleCnt="7" custScaleX="122685" custLinFactNeighborX="789" custLinFactNeighborY="-118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AD8273-8981-456E-AE46-67C71E57A926}" type="presOf" srcId="{48CDECEA-4A6D-45B3-B250-BC32735CEAD5}" destId="{AD23DD26-6BF1-4E44-8954-54C220FDEE88}" srcOrd="0" destOrd="0" presId="urn:microsoft.com/office/officeart/2005/8/layout/hierarchy3"/>
    <dgm:cxn modelId="{45A827D8-251D-4E8A-A18E-06C8C882D2B7}" srcId="{B634F664-8538-4A69-AAF3-46AF3ACA778A}" destId="{A88F537B-69F1-487F-B247-949623975788}" srcOrd="1" destOrd="0" parTransId="{0302E537-02DA-46F4-BF5D-FF55377F3514}" sibTransId="{E552649F-4ACE-4FEE-A21A-141F14B2D0C4}"/>
    <dgm:cxn modelId="{3D5DF182-E99E-4E6B-B738-189F2ABE12F5}" srcId="{728CCEE5-9C5C-4348-96AA-A54E17E170DD}" destId="{26D13C5C-108B-4D0A-B168-802575609CEE}" srcOrd="0" destOrd="0" parTransId="{1A5B0276-CAE0-4C4B-A5C1-1B729F947D43}" sibTransId="{9FC90158-A1FE-41A7-9DEC-6C5B3122F094}"/>
    <dgm:cxn modelId="{8FE09BC8-C7BF-4090-BA85-CD6EA0614F51}" type="presOf" srcId="{728CCEE5-9C5C-4348-96AA-A54E17E170DD}" destId="{B9203CE4-F71A-4C6D-A5BF-C83439103143}" srcOrd="0" destOrd="0" presId="urn:microsoft.com/office/officeart/2005/8/layout/hierarchy3"/>
    <dgm:cxn modelId="{CF13F0DC-6DCE-401A-9D34-47E5354E086F}" type="presOf" srcId="{A873C791-6A98-4276-99B8-80B1A6A99252}" destId="{65CE344E-F2AE-48EC-AA1C-BE479A821B18}" srcOrd="0" destOrd="0" presId="urn:microsoft.com/office/officeart/2005/8/layout/hierarchy3"/>
    <dgm:cxn modelId="{4FEDD08B-5390-4EFC-9C95-F08181DB4AFD}" type="presOf" srcId="{50F8568F-2E49-4A96-9674-8B062BD2556D}" destId="{78E0451E-062C-4122-A2CD-F5B9D52C8520}" srcOrd="0" destOrd="0" presId="urn:microsoft.com/office/officeart/2005/8/layout/hierarchy3"/>
    <dgm:cxn modelId="{EEF0D016-DD51-4AA4-997F-95EA2182BC9D}" srcId="{B634F664-8538-4A69-AAF3-46AF3ACA778A}" destId="{1EC99150-74B3-439B-9363-D525BF7FBED2}" srcOrd="0" destOrd="0" parTransId="{D3D42B55-5647-4EB1-A232-62C16AC7BDD7}" sibTransId="{2CF6A1DD-20DC-4DE7-9B37-78004A05CEC7}"/>
    <dgm:cxn modelId="{B977CEF5-F5E8-437C-9A0B-D31647CB57D3}" type="presOf" srcId="{A88F537B-69F1-487F-B247-949623975788}" destId="{BF50A9F5-C106-461B-8AEC-F0587F8F7FCF}" srcOrd="1" destOrd="0" presId="urn:microsoft.com/office/officeart/2005/8/layout/hierarchy3"/>
    <dgm:cxn modelId="{CEDEB9BF-8E49-43C0-9198-4CA79690FB16}" type="presOf" srcId="{C2B941FE-E209-4991-8944-7FA27B6EDF95}" destId="{57F58458-DA68-48A6-906E-9FE39477B027}" srcOrd="0" destOrd="0" presId="urn:microsoft.com/office/officeart/2005/8/layout/hierarchy3"/>
    <dgm:cxn modelId="{463D6D5C-2674-4864-BC52-A4991C05D351}" srcId="{1EC99150-74B3-439B-9363-D525BF7FBED2}" destId="{F09F2B8B-7687-41C6-A2A1-182F5050B51F}" srcOrd="0" destOrd="0" parTransId="{A873C791-6A98-4276-99B8-80B1A6A99252}" sibTransId="{748C7286-E987-462E-8235-15B8046811B5}"/>
    <dgm:cxn modelId="{4A202D09-3368-43B2-8BDC-D96154B5304E}" srcId="{728CCEE5-9C5C-4348-96AA-A54E17E170DD}" destId="{583B71B1-DEA6-4206-9B82-06BBFFF5E97B}" srcOrd="1" destOrd="0" parTransId="{CAA44024-4B30-4019-81DF-D3E644EB323C}" sibTransId="{8A72F9E1-8EF5-4D33-A3D8-99F7B83E2195}"/>
    <dgm:cxn modelId="{A10723FD-3748-4D3E-9B35-85733140544C}" type="presOf" srcId="{CAA44024-4B30-4019-81DF-D3E644EB323C}" destId="{530B5D29-C910-4ED5-AA00-6FFEC2B0C87B}" srcOrd="0" destOrd="0" presId="urn:microsoft.com/office/officeart/2005/8/layout/hierarchy3"/>
    <dgm:cxn modelId="{1CD56AA6-EA78-45FA-BA76-F49C97E3F0A9}" type="presOf" srcId="{26D13C5C-108B-4D0A-B168-802575609CEE}" destId="{E8648EBB-EDC1-4E08-B3CC-6522F03E3D0E}" srcOrd="0" destOrd="0" presId="urn:microsoft.com/office/officeart/2005/8/layout/hierarchy3"/>
    <dgm:cxn modelId="{D13B6462-8D6D-4389-92DB-4BD1E7B9F9DC}" type="presOf" srcId="{B634F664-8538-4A69-AAF3-46AF3ACA778A}" destId="{0DCF0A7F-FAF8-40F8-A243-0BDD516A9BFA}" srcOrd="0" destOrd="0" presId="urn:microsoft.com/office/officeart/2005/8/layout/hierarchy3"/>
    <dgm:cxn modelId="{F24674F0-EE39-48A2-ACB0-E3FA522213BE}" srcId="{1EC99150-74B3-439B-9363-D525BF7FBED2}" destId="{B390FEB9-9C07-4EB1-AB8E-7D97F4C570F1}" srcOrd="1" destOrd="0" parTransId="{3CDAF02A-80A0-4D9F-8FD8-8DCFC4377599}" sibTransId="{33E79F17-AA4A-4BD4-84E4-FA494F9655F2}"/>
    <dgm:cxn modelId="{8581C731-AEBC-4B3D-8DD9-F16799416DF1}" type="presOf" srcId="{728CCEE5-9C5C-4348-96AA-A54E17E170DD}" destId="{33084DA7-28A3-4F23-ADC5-9B336383862B}" srcOrd="1" destOrd="0" presId="urn:microsoft.com/office/officeart/2005/8/layout/hierarchy3"/>
    <dgm:cxn modelId="{AED0AB1D-DEF3-46F0-AC7D-593F08A17EED}" srcId="{1EC99150-74B3-439B-9363-D525BF7FBED2}" destId="{952B8946-93C4-4E6F-BE1B-D15568DB9315}" srcOrd="2" destOrd="0" parTransId="{FA09B113-88D3-4337-B29E-3702E4FAE847}" sibTransId="{B45CE6F2-38B1-4513-A217-C7A6C61AACFD}"/>
    <dgm:cxn modelId="{5DB55824-C5D8-41A6-9B3F-4D686331570D}" type="presOf" srcId="{1A5B0276-CAE0-4C4B-A5C1-1B729F947D43}" destId="{CBE1E680-DCCF-4871-8E09-84E08183E65C}" srcOrd="0" destOrd="0" presId="urn:microsoft.com/office/officeart/2005/8/layout/hierarchy3"/>
    <dgm:cxn modelId="{86DB58FC-E217-4C3E-988B-F63FC2591FFB}" type="presOf" srcId="{B390FEB9-9C07-4EB1-AB8E-7D97F4C570F1}" destId="{AB20A3C2-5BA4-4894-B7A3-178395A3D755}" srcOrd="0" destOrd="0" presId="urn:microsoft.com/office/officeart/2005/8/layout/hierarchy3"/>
    <dgm:cxn modelId="{EDCD2236-B60B-4D18-9CB6-BB8DEB563CED}" type="presOf" srcId="{3CDAF02A-80A0-4D9F-8FD8-8DCFC4377599}" destId="{B0E0F950-DBAB-421B-B7A4-D1A47042F029}" srcOrd="0" destOrd="0" presId="urn:microsoft.com/office/officeart/2005/8/layout/hierarchy3"/>
    <dgm:cxn modelId="{3D126AD4-55B1-480A-935A-841CFF655AD3}" type="presOf" srcId="{43A1332D-9F70-483B-ADEB-488B5FFD1011}" destId="{DF3AF4E8-B5CC-4814-BBB4-96BE0121E202}" srcOrd="0" destOrd="0" presId="urn:microsoft.com/office/officeart/2005/8/layout/hierarchy3"/>
    <dgm:cxn modelId="{3B1D2A83-9436-49B9-AA9B-4E729E763EB8}" type="presOf" srcId="{FA09B113-88D3-4337-B29E-3702E4FAE847}" destId="{34C66407-5D0C-4705-8C2B-A1A8CE58DFA3}" srcOrd="0" destOrd="0" presId="urn:microsoft.com/office/officeart/2005/8/layout/hierarchy3"/>
    <dgm:cxn modelId="{EB71EFCE-D378-4E2C-BA26-DF4892D09502}" srcId="{B634F664-8538-4A69-AAF3-46AF3ACA778A}" destId="{728CCEE5-9C5C-4348-96AA-A54E17E170DD}" srcOrd="2" destOrd="0" parTransId="{FD7BC3C1-CD41-44F6-B624-8D9D3CAE3948}" sibTransId="{12719A8D-AB8E-45CC-AF7E-77501AD56737}"/>
    <dgm:cxn modelId="{8EE83865-72F1-4E36-AF31-460B59E02399}" type="presOf" srcId="{1EC99150-74B3-439B-9363-D525BF7FBED2}" destId="{A24F7268-210A-492D-8BBA-50FA3ADBAE28}" srcOrd="1" destOrd="0" presId="urn:microsoft.com/office/officeart/2005/8/layout/hierarchy3"/>
    <dgm:cxn modelId="{2EFC1503-AFAA-4E91-8E13-F81E1F605B14}" type="presOf" srcId="{1EC99150-74B3-439B-9363-D525BF7FBED2}" destId="{636046CB-2215-42BA-B2B3-112A4153054B}" srcOrd="0" destOrd="0" presId="urn:microsoft.com/office/officeart/2005/8/layout/hierarchy3"/>
    <dgm:cxn modelId="{6DF91956-1014-4609-B3AA-FABC3986E9A0}" type="presOf" srcId="{A88F537B-69F1-487F-B247-949623975788}" destId="{C3B6FB42-652B-48F2-AED5-AD109D333011}" srcOrd="0" destOrd="0" presId="urn:microsoft.com/office/officeart/2005/8/layout/hierarchy3"/>
    <dgm:cxn modelId="{3E66CDDA-B4EF-43D2-83C7-468593F88C1F}" type="presOf" srcId="{F09F2B8B-7687-41C6-A2A1-182F5050B51F}" destId="{13EA9249-D0F5-45B5-86D1-9DA1665AEF2D}" srcOrd="0" destOrd="0" presId="urn:microsoft.com/office/officeart/2005/8/layout/hierarchy3"/>
    <dgm:cxn modelId="{CA0A95FC-3E3B-4EB7-9181-2B69A42328F8}" srcId="{728CCEE5-9C5C-4348-96AA-A54E17E170DD}" destId="{50F8568F-2E49-4A96-9674-8B062BD2556D}" srcOrd="2" destOrd="0" parTransId="{43A1332D-9F70-483B-ADEB-488B5FFD1011}" sibTransId="{7CC94E1F-7CD8-498A-BE68-0A2BF99EC306}"/>
    <dgm:cxn modelId="{6B7CE11A-606B-4454-BEA7-A3685CA6E6FC}" type="presOf" srcId="{952B8946-93C4-4E6F-BE1B-D15568DB9315}" destId="{7DE1FE04-8484-47F0-9BF7-64E8C0C65F2D}" srcOrd="0" destOrd="0" presId="urn:microsoft.com/office/officeart/2005/8/layout/hierarchy3"/>
    <dgm:cxn modelId="{9921043E-64C4-4ECE-A37A-AB659F788D17}" type="presOf" srcId="{583B71B1-DEA6-4206-9B82-06BBFFF5E97B}" destId="{F9598B9C-D1C2-4968-92E4-B5BC72D88B9C}" srcOrd="0" destOrd="0" presId="urn:microsoft.com/office/officeart/2005/8/layout/hierarchy3"/>
    <dgm:cxn modelId="{A9B4943A-56F0-43D4-AF55-12BED254A9DD}" srcId="{A88F537B-69F1-487F-B247-949623975788}" destId="{48CDECEA-4A6D-45B3-B250-BC32735CEAD5}" srcOrd="0" destOrd="0" parTransId="{C2B941FE-E209-4991-8944-7FA27B6EDF95}" sibTransId="{BED22B00-B352-4BA7-BC9A-CB3760B77670}"/>
    <dgm:cxn modelId="{E9FAEF47-5B6D-4BAD-8F09-42D9B8DC901E}" type="presParOf" srcId="{0DCF0A7F-FAF8-40F8-A243-0BDD516A9BFA}" destId="{D2B3D0D3-4111-4E4E-8601-0E32FF3AEE84}" srcOrd="0" destOrd="0" presId="urn:microsoft.com/office/officeart/2005/8/layout/hierarchy3"/>
    <dgm:cxn modelId="{B26B5D4A-E51F-4E40-A17E-E5B86993941C}" type="presParOf" srcId="{D2B3D0D3-4111-4E4E-8601-0E32FF3AEE84}" destId="{094E96A8-CFBC-41C5-8FF2-75A933CDC69C}" srcOrd="0" destOrd="0" presId="urn:microsoft.com/office/officeart/2005/8/layout/hierarchy3"/>
    <dgm:cxn modelId="{70924A2F-9A53-4E0C-8969-5593F64C6AEC}" type="presParOf" srcId="{094E96A8-CFBC-41C5-8FF2-75A933CDC69C}" destId="{636046CB-2215-42BA-B2B3-112A4153054B}" srcOrd="0" destOrd="0" presId="urn:microsoft.com/office/officeart/2005/8/layout/hierarchy3"/>
    <dgm:cxn modelId="{5650B4AA-D9C2-4265-B372-59B38490F0AC}" type="presParOf" srcId="{094E96A8-CFBC-41C5-8FF2-75A933CDC69C}" destId="{A24F7268-210A-492D-8BBA-50FA3ADBAE28}" srcOrd="1" destOrd="0" presId="urn:microsoft.com/office/officeart/2005/8/layout/hierarchy3"/>
    <dgm:cxn modelId="{F494F1BB-97E8-4ACB-8BC0-36A48AD82E9C}" type="presParOf" srcId="{D2B3D0D3-4111-4E4E-8601-0E32FF3AEE84}" destId="{527CA6E8-2499-46FC-B8E2-5019CE1F703C}" srcOrd="1" destOrd="0" presId="urn:microsoft.com/office/officeart/2005/8/layout/hierarchy3"/>
    <dgm:cxn modelId="{2C9C829E-4255-4E56-9C8F-19262C8C35C1}" type="presParOf" srcId="{527CA6E8-2499-46FC-B8E2-5019CE1F703C}" destId="{65CE344E-F2AE-48EC-AA1C-BE479A821B18}" srcOrd="0" destOrd="0" presId="urn:microsoft.com/office/officeart/2005/8/layout/hierarchy3"/>
    <dgm:cxn modelId="{40B793D2-DC58-44DC-AA3D-5C1D340A2D2C}" type="presParOf" srcId="{527CA6E8-2499-46FC-B8E2-5019CE1F703C}" destId="{13EA9249-D0F5-45B5-86D1-9DA1665AEF2D}" srcOrd="1" destOrd="0" presId="urn:microsoft.com/office/officeart/2005/8/layout/hierarchy3"/>
    <dgm:cxn modelId="{B9979B48-7FF7-4F5D-8721-03DD48FA4520}" type="presParOf" srcId="{527CA6E8-2499-46FC-B8E2-5019CE1F703C}" destId="{B0E0F950-DBAB-421B-B7A4-D1A47042F029}" srcOrd="2" destOrd="0" presId="urn:microsoft.com/office/officeart/2005/8/layout/hierarchy3"/>
    <dgm:cxn modelId="{AE1EA3A3-16CC-4B8C-9EE1-37CCDACD0D23}" type="presParOf" srcId="{527CA6E8-2499-46FC-B8E2-5019CE1F703C}" destId="{AB20A3C2-5BA4-4894-B7A3-178395A3D755}" srcOrd="3" destOrd="0" presId="urn:microsoft.com/office/officeart/2005/8/layout/hierarchy3"/>
    <dgm:cxn modelId="{386F6F13-D657-4AE3-8A6E-837B04A1FC01}" type="presParOf" srcId="{527CA6E8-2499-46FC-B8E2-5019CE1F703C}" destId="{34C66407-5D0C-4705-8C2B-A1A8CE58DFA3}" srcOrd="4" destOrd="0" presId="urn:microsoft.com/office/officeart/2005/8/layout/hierarchy3"/>
    <dgm:cxn modelId="{A1F821CB-3A6D-4801-ABC7-E45F315DBB68}" type="presParOf" srcId="{527CA6E8-2499-46FC-B8E2-5019CE1F703C}" destId="{7DE1FE04-8484-47F0-9BF7-64E8C0C65F2D}" srcOrd="5" destOrd="0" presId="urn:microsoft.com/office/officeart/2005/8/layout/hierarchy3"/>
    <dgm:cxn modelId="{811F2EDA-1A40-4D3C-B1F2-9B5A4F364285}" type="presParOf" srcId="{0DCF0A7F-FAF8-40F8-A243-0BDD516A9BFA}" destId="{3A84EA64-CD2E-4527-A580-E7276A0DFFA0}" srcOrd="1" destOrd="0" presId="urn:microsoft.com/office/officeart/2005/8/layout/hierarchy3"/>
    <dgm:cxn modelId="{0CB07D1D-6EFF-4E0B-8BD6-D35D64D86112}" type="presParOf" srcId="{3A84EA64-CD2E-4527-A580-E7276A0DFFA0}" destId="{11C98EF3-8050-441F-A0FE-A7FBD3CA329B}" srcOrd="0" destOrd="0" presId="urn:microsoft.com/office/officeart/2005/8/layout/hierarchy3"/>
    <dgm:cxn modelId="{4C1CD347-00A6-4A6E-97DB-E13212AA962C}" type="presParOf" srcId="{11C98EF3-8050-441F-A0FE-A7FBD3CA329B}" destId="{C3B6FB42-652B-48F2-AED5-AD109D333011}" srcOrd="0" destOrd="0" presId="urn:microsoft.com/office/officeart/2005/8/layout/hierarchy3"/>
    <dgm:cxn modelId="{2F454CA4-7A50-455C-9A04-787786F39FCF}" type="presParOf" srcId="{11C98EF3-8050-441F-A0FE-A7FBD3CA329B}" destId="{BF50A9F5-C106-461B-8AEC-F0587F8F7FCF}" srcOrd="1" destOrd="0" presId="urn:microsoft.com/office/officeart/2005/8/layout/hierarchy3"/>
    <dgm:cxn modelId="{313CCD49-01CC-4A22-8A5F-8E0D9BEC9896}" type="presParOf" srcId="{3A84EA64-CD2E-4527-A580-E7276A0DFFA0}" destId="{6036479B-1473-47AA-8CA5-C63E7D9471C3}" srcOrd="1" destOrd="0" presId="urn:microsoft.com/office/officeart/2005/8/layout/hierarchy3"/>
    <dgm:cxn modelId="{56257D4E-963A-44C0-A23F-C0E183275B56}" type="presParOf" srcId="{6036479B-1473-47AA-8CA5-C63E7D9471C3}" destId="{57F58458-DA68-48A6-906E-9FE39477B027}" srcOrd="0" destOrd="0" presId="urn:microsoft.com/office/officeart/2005/8/layout/hierarchy3"/>
    <dgm:cxn modelId="{CA3597EF-39E9-427A-B461-060D9EAD1655}" type="presParOf" srcId="{6036479B-1473-47AA-8CA5-C63E7D9471C3}" destId="{AD23DD26-6BF1-4E44-8954-54C220FDEE88}" srcOrd="1" destOrd="0" presId="urn:microsoft.com/office/officeart/2005/8/layout/hierarchy3"/>
    <dgm:cxn modelId="{4AEB674E-1B6C-4402-9CD8-361B00F783D3}" type="presParOf" srcId="{0DCF0A7F-FAF8-40F8-A243-0BDD516A9BFA}" destId="{98760F59-96E5-4D2D-A9CF-7E386833D4AC}" srcOrd="2" destOrd="0" presId="urn:microsoft.com/office/officeart/2005/8/layout/hierarchy3"/>
    <dgm:cxn modelId="{59D1B42B-C77B-4D39-9738-5341BB035B23}" type="presParOf" srcId="{98760F59-96E5-4D2D-A9CF-7E386833D4AC}" destId="{7F55166E-ABE4-451E-8796-0DCEBE624770}" srcOrd="0" destOrd="0" presId="urn:microsoft.com/office/officeart/2005/8/layout/hierarchy3"/>
    <dgm:cxn modelId="{22494CFA-D02D-458C-8521-F56C9E3004B1}" type="presParOf" srcId="{7F55166E-ABE4-451E-8796-0DCEBE624770}" destId="{B9203CE4-F71A-4C6D-A5BF-C83439103143}" srcOrd="0" destOrd="0" presId="urn:microsoft.com/office/officeart/2005/8/layout/hierarchy3"/>
    <dgm:cxn modelId="{31D49CC4-20D6-473F-B232-91DB7BE23783}" type="presParOf" srcId="{7F55166E-ABE4-451E-8796-0DCEBE624770}" destId="{33084DA7-28A3-4F23-ADC5-9B336383862B}" srcOrd="1" destOrd="0" presId="urn:microsoft.com/office/officeart/2005/8/layout/hierarchy3"/>
    <dgm:cxn modelId="{08A12028-60E4-42AA-BBEB-6836CB4E7701}" type="presParOf" srcId="{98760F59-96E5-4D2D-A9CF-7E386833D4AC}" destId="{D18C30CF-8506-4288-8D45-D9E3B7387D54}" srcOrd="1" destOrd="0" presId="urn:microsoft.com/office/officeart/2005/8/layout/hierarchy3"/>
    <dgm:cxn modelId="{FCA74065-29B6-4EA9-9193-1BDB19CA2390}" type="presParOf" srcId="{D18C30CF-8506-4288-8D45-D9E3B7387D54}" destId="{CBE1E680-DCCF-4871-8E09-84E08183E65C}" srcOrd="0" destOrd="0" presId="urn:microsoft.com/office/officeart/2005/8/layout/hierarchy3"/>
    <dgm:cxn modelId="{F316CD38-2667-46D7-8426-582D09007E6C}" type="presParOf" srcId="{D18C30CF-8506-4288-8D45-D9E3B7387D54}" destId="{E8648EBB-EDC1-4E08-B3CC-6522F03E3D0E}" srcOrd="1" destOrd="0" presId="urn:microsoft.com/office/officeart/2005/8/layout/hierarchy3"/>
    <dgm:cxn modelId="{BF9F0134-D73E-4403-A313-5C887188A97E}" type="presParOf" srcId="{D18C30CF-8506-4288-8D45-D9E3B7387D54}" destId="{530B5D29-C910-4ED5-AA00-6FFEC2B0C87B}" srcOrd="2" destOrd="0" presId="urn:microsoft.com/office/officeart/2005/8/layout/hierarchy3"/>
    <dgm:cxn modelId="{87B3FEBA-4124-4A9E-82E3-59A645E17625}" type="presParOf" srcId="{D18C30CF-8506-4288-8D45-D9E3B7387D54}" destId="{F9598B9C-D1C2-4968-92E4-B5BC72D88B9C}" srcOrd="3" destOrd="0" presId="urn:microsoft.com/office/officeart/2005/8/layout/hierarchy3"/>
    <dgm:cxn modelId="{C00F98D8-79A7-4B5F-8092-48447F1DD3DE}" type="presParOf" srcId="{D18C30CF-8506-4288-8D45-D9E3B7387D54}" destId="{DF3AF4E8-B5CC-4814-BBB4-96BE0121E202}" srcOrd="4" destOrd="0" presId="urn:microsoft.com/office/officeart/2005/8/layout/hierarchy3"/>
    <dgm:cxn modelId="{3CB08ECB-7842-4920-B476-B31D1E2B13DC}" type="presParOf" srcId="{D18C30CF-8506-4288-8D45-D9E3B7387D54}" destId="{78E0451E-062C-4122-A2CD-F5B9D52C8520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16CC7B-6DA5-4A26-9388-733306AD882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1812C3-077B-443D-8C11-072EB84FEFE2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Индекс</a:t>
          </a:r>
          <a:r>
            <a: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Pearson Global Index of Cognitive Skills and Educational Attainment  </a:t>
          </a:r>
          <a:r>
            <a: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рассчитывается на</a:t>
          </a:r>
          <a:r>
            <a: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основе двух групп показателей</a:t>
          </a:r>
          <a:endParaRPr lang="ru-RU" sz="2400" dirty="0">
            <a:solidFill>
              <a:schemeClr val="bg1"/>
            </a:solidFill>
          </a:endParaRPr>
        </a:p>
      </dgm:t>
    </dgm:pt>
    <dgm:pt modelId="{1D6B2638-8589-4989-953D-56567DB614DA}" type="parTrans" cxnId="{E9E7F7B3-63B1-4B7C-9930-1B6481D66583}">
      <dgm:prSet/>
      <dgm:spPr/>
      <dgm:t>
        <a:bodyPr/>
        <a:lstStyle/>
        <a:p>
          <a:endParaRPr lang="ru-RU"/>
        </a:p>
      </dgm:t>
    </dgm:pt>
    <dgm:pt modelId="{7FBF2633-0B73-4BF7-AAE7-2E1B1A2FF29D}" type="sibTrans" cxnId="{E9E7F7B3-63B1-4B7C-9930-1B6481D66583}">
      <dgm:prSet/>
      <dgm:spPr/>
      <dgm:t>
        <a:bodyPr/>
        <a:lstStyle/>
        <a:p>
          <a:endParaRPr lang="ru-RU"/>
        </a:p>
      </dgm:t>
    </dgm:pt>
    <dgm:pt modelId="{8BE6BF4E-37EF-49ED-8CC4-B8B76D8D62A5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Когнитивные навыки</a:t>
          </a:r>
          <a:endParaRPr lang="ru-RU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F63BF1-7397-4880-8E85-D8A7C5BFE26E}" type="parTrans" cxnId="{E7C49338-97BC-4CB5-9DCC-871E640F77C9}">
      <dgm:prSet/>
      <dgm:spPr/>
      <dgm:t>
        <a:bodyPr/>
        <a:lstStyle/>
        <a:p>
          <a:endParaRPr lang="ru-RU"/>
        </a:p>
      </dgm:t>
    </dgm:pt>
    <dgm:pt modelId="{DBFE8291-6E0F-4BB5-B0CD-A789A37ACC66}" type="sibTrans" cxnId="{E7C49338-97BC-4CB5-9DCC-871E640F77C9}">
      <dgm:prSet/>
      <dgm:spPr/>
      <dgm:t>
        <a:bodyPr/>
        <a:lstStyle/>
        <a:p>
          <a:endParaRPr lang="ru-RU"/>
        </a:p>
      </dgm:t>
    </dgm:pt>
    <dgm:pt modelId="{EBD2B8E0-7E7C-42B7-917D-5CC0FC6EEE9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Уровень образования </a:t>
          </a:r>
          <a:endParaRPr lang="ru-RU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07B808-3A22-4C02-8F33-7A94A6DB7576}" type="parTrans" cxnId="{47F79B49-1676-4BEA-A112-F7093D9DAE47}">
      <dgm:prSet/>
      <dgm:spPr/>
      <dgm:t>
        <a:bodyPr/>
        <a:lstStyle/>
        <a:p>
          <a:endParaRPr lang="ru-RU"/>
        </a:p>
      </dgm:t>
    </dgm:pt>
    <dgm:pt modelId="{8505DC55-465D-4081-B827-7978FDF22CAC}" type="sibTrans" cxnId="{47F79B49-1676-4BEA-A112-F7093D9DAE47}">
      <dgm:prSet/>
      <dgm:spPr/>
      <dgm:t>
        <a:bodyPr/>
        <a:lstStyle/>
        <a:p>
          <a:endParaRPr lang="ru-RU"/>
        </a:p>
      </dgm:t>
    </dgm:pt>
    <dgm:pt modelId="{F35A38FB-65E6-49C0-996D-C9E10AE7CD1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</a:rPr>
            <a:t>международное исследование качества чтения и понимания текста</a:t>
          </a:r>
          <a:endParaRPr lang="ru-RU" sz="1800" dirty="0">
            <a:solidFill>
              <a:schemeClr val="bg1"/>
            </a:solidFill>
          </a:endParaRPr>
        </a:p>
      </dgm:t>
    </dgm:pt>
    <dgm:pt modelId="{31DBE9EB-38EB-42E6-8AC6-64301D056884}" type="parTrans" cxnId="{B167CFEB-57BE-4B7C-9F0C-2531CA280FD9}">
      <dgm:prSet/>
      <dgm:spPr/>
      <dgm:t>
        <a:bodyPr/>
        <a:lstStyle/>
        <a:p>
          <a:endParaRPr lang="ru-RU"/>
        </a:p>
      </dgm:t>
    </dgm:pt>
    <dgm:pt modelId="{0A6FBC9D-B9FD-4784-89E5-EFD0FAA99153}" type="sibTrans" cxnId="{B167CFEB-57BE-4B7C-9F0C-2531CA280FD9}">
      <dgm:prSet/>
      <dgm:spPr/>
      <dgm:t>
        <a:bodyPr/>
        <a:lstStyle/>
        <a:p>
          <a:endParaRPr lang="ru-RU"/>
        </a:p>
      </dgm:t>
    </dgm:pt>
    <dgm:pt modelId="{9768DE44-F40A-4463-98D3-487FFBC8D63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</a:rPr>
            <a:t>международное исследование качества математического и естественно-научного образования</a:t>
          </a:r>
          <a:endParaRPr lang="ru-RU" sz="1800" dirty="0">
            <a:solidFill>
              <a:schemeClr val="bg1"/>
            </a:solidFill>
          </a:endParaRPr>
        </a:p>
      </dgm:t>
    </dgm:pt>
    <dgm:pt modelId="{3B5B5A76-9F17-43EB-B4B5-1369026F7493}" type="parTrans" cxnId="{B64C8714-28BC-49B4-B1D1-1690D05CA6D1}">
      <dgm:prSet/>
      <dgm:spPr/>
      <dgm:t>
        <a:bodyPr/>
        <a:lstStyle/>
        <a:p>
          <a:endParaRPr lang="ru-RU"/>
        </a:p>
      </dgm:t>
    </dgm:pt>
    <dgm:pt modelId="{37BD98F2-7C26-43F0-B2D6-A888C3D65C02}" type="sibTrans" cxnId="{B64C8714-28BC-49B4-B1D1-1690D05CA6D1}">
      <dgm:prSet/>
      <dgm:spPr/>
      <dgm:t>
        <a:bodyPr/>
        <a:lstStyle/>
        <a:p>
          <a:endParaRPr lang="ru-RU"/>
        </a:p>
      </dgm:t>
    </dgm:pt>
    <dgm:pt modelId="{701C978D-95D6-4391-9D0F-1367B53BD3BC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</a:rPr>
            <a:t>индекс функциональной грамотности населения</a:t>
          </a:r>
          <a:endParaRPr lang="ru-RU" sz="1800" dirty="0">
            <a:solidFill>
              <a:schemeClr val="bg1"/>
            </a:solidFill>
          </a:endParaRPr>
        </a:p>
      </dgm:t>
    </dgm:pt>
    <dgm:pt modelId="{BB034734-7952-480A-BAA5-C7395CC99863}" type="parTrans" cxnId="{954BBCFB-E39B-47AB-A559-DD79A7E67A5F}">
      <dgm:prSet/>
      <dgm:spPr/>
      <dgm:t>
        <a:bodyPr/>
        <a:lstStyle/>
        <a:p>
          <a:endParaRPr lang="ru-RU"/>
        </a:p>
      </dgm:t>
    </dgm:pt>
    <dgm:pt modelId="{21D91786-CEF3-48B3-B845-6A13E1C474C7}" type="sibTrans" cxnId="{954BBCFB-E39B-47AB-A559-DD79A7E67A5F}">
      <dgm:prSet/>
      <dgm:spPr/>
      <dgm:t>
        <a:bodyPr/>
        <a:lstStyle/>
        <a:p>
          <a:endParaRPr lang="ru-RU"/>
        </a:p>
      </dgm:t>
    </dgm:pt>
    <dgm:pt modelId="{1FF804F1-BE42-44D2-9907-2412887896E8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</a:rPr>
            <a:t>индекс совокупной доли учащихся, получающих среднее и профессиональное образование</a:t>
          </a:r>
          <a:endParaRPr lang="ru-RU" sz="1800" dirty="0">
            <a:solidFill>
              <a:schemeClr val="bg1"/>
            </a:solidFill>
          </a:endParaRPr>
        </a:p>
      </dgm:t>
    </dgm:pt>
    <dgm:pt modelId="{3F568195-660D-4F05-A0CF-D16E152C98F8}" type="parTrans" cxnId="{9C7F4105-3209-48A7-ADFC-EEE1A3BB0F02}">
      <dgm:prSet/>
      <dgm:spPr/>
      <dgm:t>
        <a:bodyPr/>
        <a:lstStyle/>
        <a:p>
          <a:endParaRPr lang="ru-RU"/>
        </a:p>
      </dgm:t>
    </dgm:pt>
    <dgm:pt modelId="{09C5C97C-6768-404D-B168-A8FA7DEA549C}" type="sibTrans" cxnId="{9C7F4105-3209-48A7-ADFC-EEE1A3BB0F02}">
      <dgm:prSet/>
      <dgm:spPr/>
      <dgm:t>
        <a:bodyPr/>
        <a:lstStyle/>
        <a:p>
          <a:endParaRPr lang="ru-RU"/>
        </a:p>
      </dgm:t>
    </dgm:pt>
    <dgm:pt modelId="{A617B2E2-C3D0-42DB-A520-FFF79B38FCD7}" type="pres">
      <dgm:prSet presAssocID="{C716CC7B-6DA5-4A26-9388-733306AD882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876027B-68C2-4CDF-A117-7911730C4AE9}" type="pres">
      <dgm:prSet presAssocID="{421812C3-077B-443D-8C11-072EB84FEFE2}" presName="hierRoot1" presStyleCnt="0">
        <dgm:presLayoutVars>
          <dgm:hierBranch val="init"/>
        </dgm:presLayoutVars>
      </dgm:prSet>
      <dgm:spPr/>
    </dgm:pt>
    <dgm:pt modelId="{6B35B271-0195-4862-B42D-37053D05278A}" type="pres">
      <dgm:prSet presAssocID="{421812C3-077B-443D-8C11-072EB84FEFE2}" presName="rootComposite1" presStyleCnt="0"/>
      <dgm:spPr/>
    </dgm:pt>
    <dgm:pt modelId="{12E43087-31E8-46E5-83AB-102922A74A8C}" type="pres">
      <dgm:prSet presAssocID="{421812C3-077B-443D-8C11-072EB84FEFE2}" presName="rootText1" presStyleLbl="node0" presStyleIdx="0" presStyleCnt="1" custScaleX="466117" custLinFactNeighborX="10973" custLinFactNeighborY="-48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F3A90C-53D6-4FE6-A696-A4CFAF310A37}" type="pres">
      <dgm:prSet presAssocID="{421812C3-077B-443D-8C11-072EB84FEFE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D8F99B5-F526-4926-A7B1-F898B1035024}" type="pres">
      <dgm:prSet presAssocID="{421812C3-077B-443D-8C11-072EB84FEFE2}" presName="hierChild2" presStyleCnt="0"/>
      <dgm:spPr/>
    </dgm:pt>
    <dgm:pt modelId="{58C67E1A-390E-445A-9FBB-1ECF7CE44CDA}" type="pres">
      <dgm:prSet presAssocID="{17F63BF1-7397-4880-8E85-D8A7C5BFE26E}" presName="Name37" presStyleLbl="parChTrans1D2" presStyleIdx="0" presStyleCnt="2"/>
      <dgm:spPr/>
      <dgm:t>
        <a:bodyPr/>
        <a:lstStyle/>
        <a:p>
          <a:endParaRPr lang="ru-RU"/>
        </a:p>
      </dgm:t>
    </dgm:pt>
    <dgm:pt modelId="{858A8934-45BD-4531-8A3B-14388C2FD4C1}" type="pres">
      <dgm:prSet presAssocID="{8BE6BF4E-37EF-49ED-8CC4-B8B76D8D62A5}" presName="hierRoot2" presStyleCnt="0">
        <dgm:presLayoutVars>
          <dgm:hierBranch val="init"/>
        </dgm:presLayoutVars>
      </dgm:prSet>
      <dgm:spPr/>
    </dgm:pt>
    <dgm:pt modelId="{89A76F8B-77B0-4C0F-AA83-9B1597306C87}" type="pres">
      <dgm:prSet presAssocID="{8BE6BF4E-37EF-49ED-8CC4-B8B76D8D62A5}" presName="rootComposite" presStyleCnt="0"/>
      <dgm:spPr/>
    </dgm:pt>
    <dgm:pt modelId="{6C5D3610-8142-4171-9571-B1C1269CADE6}" type="pres">
      <dgm:prSet presAssocID="{8BE6BF4E-37EF-49ED-8CC4-B8B76D8D62A5}" presName="rootText" presStyleLbl="node2" presStyleIdx="0" presStyleCnt="2" custScaleY="109709" custLinFactNeighborX="-13684" custLinFactNeighborY="-3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72BD1B-711D-435D-AE38-44EA8F44F268}" type="pres">
      <dgm:prSet presAssocID="{8BE6BF4E-37EF-49ED-8CC4-B8B76D8D62A5}" presName="rootConnector" presStyleLbl="node2" presStyleIdx="0" presStyleCnt="2"/>
      <dgm:spPr/>
      <dgm:t>
        <a:bodyPr/>
        <a:lstStyle/>
        <a:p>
          <a:endParaRPr lang="ru-RU"/>
        </a:p>
      </dgm:t>
    </dgm:pt>
    <dgm:pt modelId="{A97EEFB7-828A-4530-8076-56EBB591B095}" type="pres">
      <dgm:prSet presAssocID="{8BE6BF4E-37EF-49ED-8CC4-B8B76D8D62A5}" presName="hierChild4" presStyleCnt="0"/>
      <dgm:spPr/>
    </dgm:pt>
    <dgm:pt modelId="{624C445D-52EB-41EB-B2DC-281FECEC7A53}" type="pres">
      <dgm:prSet presAssocID="{31DBE9EB-38EB-42E6-8AC6-64301D056884}" presName="Name37" presStyleLbl="parChTrans1D3" presStyleIdx="0" presStyleCnt="4"/>
      <dgm:spPr/>
      <dgm:t>
        <a:bodyPr/>
        <a:lstStyle/>
        <a:p>
          <a:endParaRPr lang="ru-RU"/>
        </a:p>
      </dgm:t>
    </dgm:pt>
    <dgm:pt modelId="{15837BF2-A856-46E2-80BD-3017FE5EC933}" type="pres">
      <dgm:prSet presAssocID="{F35A38FB-65E6-49C0-996D-C9E10AE7CD1F}" presName="hierRoot2" presStyleCnt="0">
        <dgm:presLayoutVars>
          <dgm:hierBranch val="init"/>
        </dgm:presLayoutVars>
      </dgm:prSet>
      <dgm:spPr/>
    </dgm:pt>
    <dgm:pt modelId="{9A81698B-AB3C-4D72-811F-0F90612DE65A}" type="pres">
      <dgm:prSet presAssocID="{F35A38FB-65E6-49C0-996D-C9E10AE7CD1F}" presName="rootComposite" presStyleCnt="0"/>
      <dgm:spPr/>
    </dgm:pt>
    <dgm:pt modelId="{5C41FF8D-3A13-493D-9861-9D7579FC8113}" type="pres">
      <dgm:prSet presAssocID="{F35A38FB-65E6-49C0-996D-C9E10AE7CD1F}" presName="rootText" presStyleLbl="node3" presStyleIdx="0" presStyleCnt="4" custScaleX="179669" custLinFactNeighborX="-18336" custLinFactNeighborY="-55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2287F3-1D2A-4983-AFE0-279DCE7F1688}" type="pres">
      <dgm:prSet presAssocID="{F35A38FB-65E6-49C0-996D-C9E10AE7CD1F}" presName="rootConnector" presStyleLbl="node3" presStyleIdx="0" presStyleCnt="4"/>
      <dgm:spPr/>
      <dgm:t>
        <a:bodyPr/>
        <a:lstStyle/>
        <a:p>
          <a:endParaRPr lang="ru-RU"/>
        </a:p>
      </dgm:t>
    </dgm:pt>
    <dgm:pt modelId="{FA8F8E2A-1E3D-4C51-A251-38ADA1B55CE8}" type="pres">
      <dgm:prSet presAssocID="{F35A38FB-65E6-49C0-996D-C9E10AE7CD1F}" presName="hierChild4" presStyleCnt="0"/>
      <dgm:spPr/>
    </dgm:pt>
    <dgm:pt modelId="{1189F7FC-788F-4C36-98FE-13262EC9298C}" type="pres">
      <dgm:prSet presAssocID="{F35A38FB-65E6-49C0-996D-C9E10AE7CD1F}" presName="hierChild5" presStyleCnt="0"/>
      <dgm:spPr/>
    </dgm:pt>
    <dgm:pt modelId="{94AC099E-8F5E-4422-A1DF-0F231B890E26}" type="pres">
      <dgm:prSet presAssocID="{3B5B5A76-9F17-43EB-B4B5-1369026F7493}" presName="Name37" presStyleLbl="parChTrans1D3" presStyleIdx="1" presStyleCnt="4"/>
      <dgm:spPr/>
      <dgm:t>
        <a:bodyPr/>
        <a:lstStyle/>
        <a:p>
          <a:endParaRPr lang="ru-RU"/>
        </a:p>
      </dgm:t>
    </dgm:pt>
    <dgm:pt modelId="{96965B6A-655A-4571-9C0D-1DCC3C91F658}" type="pres">
      <dgm:prSet presAssocID="{9768DE44-F40A-4463-98D3-487FFBC8D634}" presName="hierRoot2" presStyleCnt="0">
        <dgm:presLayoutVars>
          <dgm:hierBranch val="init"/>
        </dgm:presLayoutVars>
      </dgm:prSet>
      <dgm:spPr/>
    </dgm:pt>
    <dgm:pt modelId="{975DFCC4-0156-472B-8373-77680A4018E8}" type="pres">
      <dgm:prSet presAssocID="{9768DE44-F40A-4463-98D3-487FFBC8D634}" presName="rootComposite" presStyleCnt="0"/>
      <dgm:spPr/>
    </dgm:pt>
    <dgm:pt modelId="{9FF6DE4D-5EE8-4B89-A0EB-F4325D350FEF}" type="pres">
      <dgm:prSet presAssocID="{9768DE44-F40A-4463-98D3-487FFBC8D634}" presName="rootText" presStyleLbl="node3" presStyleIdx="1" presStyleCnt="4" custScaleX="179669" custLinFactNeighborX="-18336" custLinFactNeighborY="-254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E71146-DB9F-4F02-B9CA-5E4AB534EEB2}" type="pres">
      <dgm:prSet presAssocID="{9768DE44-F40A-4463-98D3-487FFBC8D634}" presName="rootConnector" presStyleLbl="node3" presStyleIdx="1" presStyleCnt="4"/>
      <dgm:spPr/>
      <dgm:t>
        <a:bodyPr/>
        <a:lstStyle/>
        <a:p>
          <a:endParaRPr lang="ru-RU"/>
        </a:p>
      </dgm:t>
    </dgm:pt>
    <dgm:pt modelId="{06CDC657-A9C0-4DB4-8B26-DFD9956C167F}" type="pres">
      <dgm:prSet presAssocID="{9768DE44-F40A-4463-98D3-487FFBC8D634}" presName="hierChild4" presStyleCnt="0"/>
      <dgm:spPr/>
    </dgm:pt>
    <dgm:pt modelId="{41EFCB2D-E464-486C-AD84-4AAC009C2B4B}" type="pres">
      <dgm:prSet presAssocID="{9768DE44-F40A-4463-98D3-487FFBC8D634}" presName="hierChild5" presStyleCnt="0"/>
      <dgm:spPr/>
    </dgm:pt>
    <dgm:pt modelId="{EC532855-7478-426D-8D41-2D4FF44085DF}" type="pres">
      <dgm:prSet presAssocID="{8BE6BF4E-37EF-49ED-8CC4-B8B76D8D62A5}" presName="hierChild5" presStyleCnt="0"/>
      <dgm:spPr/>
    </dgm:pt>
    <dgm:pt modelId="{E801D885-917E-4E5C-8CDF-45F0FE1FA3E4}" type="pres">
      <dgm:prSet presAssocID="{6407B808-3A22-4C02-8F33-7A94A6DB7576}" presName="Name37" presStyleLbl="parChTrans1D2" presStyleIdx="1" presStyleCnt="2"/>
      <dgm:spPr/>
      <dgm:t>
        <a:bodyPr/>
        <a:lstStyle/>
        <a:p>
          <a:endParaRPr lang="ru-RU"/>
        </a:p>
      </dgm:t>
    </dgm:pt>
    <dgm:pt modelId="{3435F8F4-DA3E-4CD5-92C5-76C6CC44701E}" type="pres">
      <dgm:prSet presAssocID="{EBD2B8E0-7E7C-42B7-917D-5CC0FC6EEE92}" presName="hierRoot2" presStyleCnt="0">
        <dgm:presLayoutVars>
          <dgm:hierBranch val="init"/>
        </dgm:presLayoutVars>
      </dgm:prSet>
      <dgm:spPr/>
    </dgm:pt>
    <dgm:pt modelId="{B24BFD55-9BD6-49E6-85A2-4932C1FD8685}" type="pres">
      <dgm:prSet presAssocID="{EBD2B8E0-7E7C-42B7-917D-5CC0FC6EEE92}" presName="rootComposite" presStyleCnt="0"/>
      <dgm:spPr/>
    </dgm:pt>
    <dgm:pt modelId="{1730E2DF-18CB-4ECF-ABDE-502B222F4137}" type="pres">
      <dgm:prSet presAssocID="{EBD2B8E0-7E7C-42B7-917D-5CC0FC6EEE92}" presName="rootText" presStyleLbl="node2" presStyleIdx="1" presStyleCnt="2" custLinFactNeighborX="4046" custLinFactNeighborY="-23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A7C79D-ACC5-4770-BBD0-89958C0780D6}" type="pres">
      <dgm:prSet presAssocID="{EBD2B8E0-7E7C-42B7-917D-5CC0FC6EEE92}" presName="rootConnector" presStyleLbl="node2" presStyleIdx="1" presStyleCnt="2"/>
      <dgm:spPr/>
      <dgm:t>
        <a:bodyPr/>
        <a:lstStyle/>
        <a:p>
          <a:endParaRPr lang="ru-RU"/>
        </a:p>
      </dgm:t>
    </dgm:pt>
    <dgm:pt modelId="{A63FC26E-C90E-422E-8737-1F15A19F5430}" type="pres">
      <dgm:prSet presAssocID="{EBD2B8E0-7E7C-42B7-917D-5CC0FC6EEE92}" presName="hierChild4" presStyleCnt="0"/>
      <dgm:spPr/>
    </dgm:pt>
    <dgm:pt modelId="{AC3B0E53-FD21-4AFE-8EDF-4966B7731EF4}" type="pres">
      <dgm:prSet presAssocID="{BB034734-7952-480A-BAA5-C7395CC99863}" presName="Name37" presStyleLbl="parChTrans1D3" presStyleIdx="2" presStyleCnt="4"/>
      <dgm:spPr/>
      <dgm:t>
        <a:bodyPr/>
        <a:lstStyle/>
        <a:p>
          <a:endParaRPr lang="ru-RU"/>
        </a:p>
      </dgm:t>
    </dgm:pt>
    <dgm:pt modelId="{1787526E-9C7E-40F3-9927-4310BE466CA1}" type="pres">
      <dgm:prSet presAssocID="{701C978D-95D6-4391-9D0F-1367B53BD3BC}" presName="hierRoot2" presStyleCnt="0">
        <dgm:presLayoutVars>
          <dgm:hierBranch val="init"/>
        </dgm:presLayoutVars>
      </dgm:prSet>
      <dgm:spPr/>
    </dgm:pt>
    <dgm:pt modelId="{27054970-1987-413B-BD3B-5731859F192F}" type="pres">
      <dgm:prSet presAssocID="{701C978D-95D6-4391-9D0F-1367B53BD3BC}" presName="rootComposite" presStyleCnt="0"/>
      <dgm:spPr/>
    </dgm:pt>
    <dgm:pt modelId="{603A744C-10DF-4892-8D2F-2C7174D38F4B}" type="pres">
      <dgm:prSet presAssocID="{701C978D-95D6-4391-9D0F-1367B53BD3BC}" presName="rootText" presStyleLbl="node3" presStyleIdx="2" presStyleCnt="4" custScaleX="179669" custLinFactNeighborX="14005" custLinFactNeighborY="-44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DFC2D6-5517-4BAB-B67D-EA38F840689B}" type="pres">
      <dgm:prSet presAssocID="{701C978D-95D6-4391-9D0F-1367B53BD3BC}" presName="rootConnector" presStyleLbl="node3" presStyleIdx="2" presStyleCnt="4"/>
      <dgm:spPr/>
      <dgm:t>
        <a:bodyPr/>
        <a:lstStyle/>
        <a:p>
          <a:endParaRPr lang="ru-RU"/>
        </a:p>
      </dgm:t>
    </dgm:pt>
    <dgm:pt modelId="{955CFF17-2606-4334-A5EE-F651349EDC64}" type="pres">
      <dgm:prSet presAssocID="{701C978D-95D6-4391-9D0F-1367B53BD3BC}" presName="hierChild4" presStyleCnt="0"/>
      <dgm:spPr/>
    </dgm:pt>
    <dgm:pt modelId="{CCBC484B-2867-4C14-82F2-92EF9C1DA94A}" type="pres">
      <dgm:prSet presAssocID="{701C978D-95D6-4391-9D0F-1367B53BD3BC}" presName="hierChild5" presStyleCnt="0"/>
      <dgm:spPr/>
    </dgm:pt>
    <dgm:pt modelId="{A391CBD1-3759-4D07-9DE3-009AE104DEDE}" type="pres">
      <dgm:prSet presAssocID="{3F568195-660D-4F05-A0CF-D16E152C98F8}" presName="Name37" presStyleLbl="parChTrans1D3" presStyleIdx="3" presStyleCnt="4"/>
      <dgm:spPr/>
      <dgm:t>
        <a:bodyPr/>
        <a:lstStyle/>
        <a:p>
          <a:endParaRPr lang="ru-RU"/>
        </a:p>
      </dgm:t>
    </dgm:pt>
    <dgm:pt modelId="{C168D8DA-2B09-4BD4-B025-6A2E86674A27}" type="pres">
      <dgm:prSet presAssocID="{1FF804F1-BE42-44D2-9907-2412887896E8}" presName="hierRoot2" presStyleCnt="0">
        <dgm:presLayoutVars>
          <dgm:hierBranch val="init"/>
        </dgm:presLayoutVars>
      </dgm:prSet>
      <dgm:spPr/>
    </dgm:pt>
    <dgm:pt modelId="{D94A210D-63B9-4D49-88E1-3C6C23613E0A}" type="pres">
      <dgm:prSet presAssocID="{1FF804F1-BE42-44D2-9907-2412887896E8}" presName="rootComposite" presStyleCnt="0"/>
      <dgm:spPr/>
    </dgm:pt>
    <dgm:pt modelId="{E25F46D6-39E6-4DCC-83C7-7E9680D09202}" type="pres">
      <dgm:prSet presAssocID="{1FF804F1-BE42-44D2-9907-2412887896E8}" presName="rootText" presStyleLbl="node3" presStyleIdx="3" presStyleCnt="4" custScaleX="179193" custLinFactNeighborX="25657" custLinFactNeighborY="-66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19C830-5099-4A89-A302-E1095BBA9F96}" type="pres">
      <dgm:prSet presAssocID="{1FF804F1-BE42-44D2-9907-2412887896E8}" presName="rootConnector" presStyleLbl="node3" presStyleIdx="3" presStyleCnt="4"/>
      <dgm:spPr/>
      <dgm:t>
        <a:bodyPr/>
        <a:lstStyle/>
        <a:p>
          <a:endParaRPr lang="ru-RU"/>
        </a:p>
      </dgm:t>
    </dgm:pt>
    <dgm:pt modelId="{E86F684D-C086-4507-86AC-E6D724C9B3F3}" type="pres">
      <dgm:prSet presAssocID="{1FF804F1-BE42-44D2-9907-2412887896E8}" presName="hierChild4" presStyleCnt="0"/>
      <dgm:spPr/>
    </dgm:pt>
    <dgm:pt modelId="{0121E3F8-6D96-4095-84FF-583A8991E9A9}" type="pres">
      <dgm:prSet presAssocID="{1FF804F1-BE42-44D2-9907-2412887896E8}" presName="hierChild5" presStyleCnt="0"/>
      <dgm:spPr/>
    </dgm:pt>
    <dgm:pt modelId="{11FEC0A2-D60A-4001-AE3E-5B6DED0F0ABB}" type="pres">
      <dgm:prSet presAssocID="{EBD2B8E0-7E7C-42B7-917D-5CC0FC6EEE92}" presName="hierChild5" presStyleCnt="0"/>
      <dgm:spPr/>
    </dgm:pt>
    <dgm:pt modelId="{6ABA9FB1-6CCD-43FC-B0CA-2D261114B230}" type="pres">
      <dgm:prSet presAssocID="{421812C3-077B-443D-8C11-072EB84FEFE2}" presName="hierChild3" presStyleCnt="0"/>
      <dgm:spPr/>
    </dgm:pt>
  </dgm:ptLst>
  <dgm:cxnLst>
    <dgm:cxn modelId="{8ACC504F-C08E-40D9-8450-2A5907151892}" type="presOf" srcId="{9768DE44-F40A-4463-98D3-487FFBC8D634}" destId="{9FF6DE4D-5EE8-4B89-A0EB-F4325D350FEF}" srcOrd="0" destOrd="0" presId="urn:microsoft.com/office/officeart/2005/8/layout/orgChart1"/>
    <dgm:cxn modelId="{1EAAD7B7-41F5-47C9-9429-36821E713AF3}" type="presOf" srcId="{F35A38FB-65E6-49C0-996D-C9E10AE7CD1F}" destId="{ED2287F3-1D2A-4983-AFE0-279DCE7F1688}" srcOrd="1" destOrd="0" presId="urn:microsoft.com/office/officeart/2005/8/layout/orgChart1"/>
    <dgm:cxn modelId="{13F89664-3380-47A9-A42E-D2ACCE42C689}" type="presOf" srcId="{F35A38FB-65E6-49C0-996D-C9E10AE7CD1F}" destId="{5C41FF8D-3A13-493D-9861-9D7579FC8113}" srcOrd="0" destOrd="0" presId="urn:microsoft.com/office/officeart/2005/8/layout/orgChart1"/>
    <dgm:cxn modelId="{E1A18BC4-E8A1-4390-AFB5-65869BE7BB2E}" type="presOf" srcId="{C716CC7B-6DA5-4A26-9388-733306AD8824}" destId="{A617B2E2-C3D0-42DB-A520-FFF79B38FCD7}" srcOrd="0" destOrd="0" presId="urn:microsoft.com/office/officeart/2005/8/layout/orgChart1"/>
    <dgm:cxn modelId="{B6A769D5-BCFB-4C2F-AEB0-7A999F500D72}" type="presOf" srcId="{17F63BF1-7397-4880-8E85-D8A7C5BFE26E}" destId="{58C67E1A-390E-445A-9FBB-1ECF7CE44CDA}" srcOrd="0" destOrd="0" presId="urn:microsoft.com/office/officeart/2005/8/layout/orgChart1"/>
    <dgm:cxn modelId="{9A8AC4CD-0FE7-4B7C-9118-355B9FF3AC51}" type="presOf" srcId="{3F568195-660D-4F05-A0CF-D16E152C98F8}" destId="{A391CBD1-3759-4D07-9DE3-009AE104DEDE}" srcOrd="0" destOrd="0" presId="urn:microsoft.com/office/officeart/2005/8/layout/orgChart1"/>
    <dgm:cxn modelId="{9A218C64-ECAF-446F-8FF5-D70B2109561F}" type="presOf" srcId="{8BE6BF4E-37EF-49ED-8CC4-B8B76D8D62A5}" destId="{6C5D3610-8142-4171-9571-B1C1269CADE6}" srcOrd="0" destOrd="0" presId="urn:microsoft.com/office/officeart/2005/8/layout/orgChart1"/>
    <dgm:cxn modelId="{B167CFEB-57BE-4B7C-9F0C-2531CA280FD9}" srcId="{8BE6BF4E-37EF-49ED-8CC4-B8B76D8D62A5}" destId="{F35A38FB-65E6-49C0-996D-C9E10AE7CD1F}" srcOrd="0" destOrd="0" parTransId="{31DBE9EB-38EB-42E6-8AC6-64301D056884}" sibTransId="{0A6FBC9D-B9FD-4784-89E5-EFD0FAA99153}"/>
    <dgm:cxn modelId="{F4FD73CA-4A47-420C-A8DC-ADF542F1ADC2}" type="presOf" srcId="{6407B808-3A22-4C02-8F33-7A94A6DB7576}" destId="{E801D885-917E-4E5C-8CDF-45F0FE1FA3E4}" srcOrd="0" destOrd="0" presId="urn:microsoft.com/office/officeart/2005/8/layout/orgChart1"/>
    <dgm:cxn modelId="{707F391B-6262-4220-89A5-4E707C5E3BA4}" type="presOf" srcId="{8BE6BF4E-37EF-49ED-8CC4-B8B76D8D62A5}" destId="{3472BD1B-711D-435D-AE38-44EA8F44F268}" srcOrd="1" destOrd="0" presId="urn:microsoft.com/office/officeart/2005/8/layout/orgChart1"/>
    <dgm:cxn modelId="{9C7F4105-3209-48A7-ADFC-EEE1A3BB0F02}" srcId="{EBD2B8E0-7E7C-42B7-917D-5CC0FC6EEE92}" destId="{1FF804F1-BE42-44D2-9907-2412887896E8}" srcOrd="1" destOrd="0" parTransId="{3F568195-660D-4F05-A0CF-D16E152C98F8}" sibTransId="{09C5C97C-6768-404D-B168-A8FA7DEA549C}"/>
    <dgm:cxn modelId="{4240E4B8-78A5-4B13-98A4-B29166547DB9}" type="presOf" srcId="{BB034734-7952-480A-BAA5-C7395CC99863}" destId="{AC3B0E53-FD21-4AFE-8EDF-4966B7731EF4}" srcOrd="0" destOrd="0" presId="urn:microsoft.com/office/officeart/2005/8/layout/orgChart1"/>
    <dgm:cxn modelId="{E7C49338-97BC-4CB5-9DCC-871E640F77C9}" srcId="{421812C3-077B-443D-8C11-072EB84FEFE2}" destId="{8BE6BF4E-37EF-49ED-8CC4-B8B76D8D62A5}" srcOrd="0" destOrd="0" parTransId="{17F63BF1-7397-4880-8E85-D8A7C5BFE26E}" sibTransId="{DBFE8291-6E0F-4BB5-B0CD-A789A37ACC66}"/>
    <dgm:cxn modelId="{B8533BF8-7418-43E9-A7F5-762DE6DFDF74}" type="presOf" srcId="{421812C3-077B-443D-8C11-072EB84FEFE2}" destId="{12E43087-31E8-46E5-83AB-102922A74A8C}" srcOrd="0" destOrd="0" presId="urn:microsoft.com/office/officeart/2005/8/layout/orgChart1"/>
    <dgm:cxn modelId="{4F2A8744-2948-4FEE-A221-E96591A7CD59}" type="presOf" srcId="{1FF804F1-BE42-44D2-9907-2412887896E8}" destId="{E25F46D6-39E6-4DCC-83C7-7E9680D09202}" srcOrd="0" destOrd="0" presId="urn:microsoft.com/office/officeart/2005/8/layout/orgChart1"/>
    <dgm:cxn modelId="{59267B1A-1BD2-47C0-97CF-D13A3C4544D8}" type="presOf" srcId="{3B5B5A76-9F17-43EB-B4B5-1369026F7493}" destId="{94AC099E-8F5E-4422-A1DF-0F231B890E26}" srcOrd="0" destOrd="0" presId="urn:microsoft.com/office/officeart/2005/8/layout/orgChart1"/>
    <dgm:cxn modelId="{7A62B692-C10C-4E8C-82D4-EABA5FC4A50C}" type="presOf" srcId="{EBD2B8E0-7E7C-42B7-917D-5CC0FC6EEE92}" destId="{1730E2DF-18CB-4ECF-ABDE-502B222F4137}" srcOrd="0" destOrd="0" presId="urn:microsoft.com/office/officeart/2005/8/layout/orgChart1"/>
    <dgm:cxn modelId="{8796A318-F7BE-4103-B6BD-0CA18D080EC2}" type="presOf" srcId="{31DBE9EB-38EB-42E6-8AC6-64301D056884}" destId="{624C445D-52EB-41EB-B2DC-281FECEC7A53}" srcOrd="0" destOrd="0" presId="urn:microsoft.com/office/officeart/2005/8/layout/orgChart1"/>
    <dgm:cxn modelId="{E9E7F7B3-63B1-4B7C-9930-1B6481D66583}" srcId="{C716CC7B-6DA5-4A26-9388-733306AD8824}" destId="{421812C3-077B-443D-8C11-072EB84FEFE2}" srcOrd="0" destOrd="0" parTransId="{1D6B2638-8589-4989-953D-56567DB614DA}" sibTransId="{7FBF2633-0B73-4BF7-AAE7-2E1B1A2FF29D}"/>
    <dgm:cxn modelId="{1DE066CB-42D9-420C-91CB-83A5E56859BF}" type="presOf" srcId="{9768DE44-F40A-4463-98D3-487FFBC8D634}" destId="{7CE71146-DB9F-4F02-B9CA-5E4AB534EEB2}" srcOrd="1" destOrd="0" presId="urn:microsoft.com/office/officeart/2005/8/layout/orgChart1"/>
    <dgm:cxn modelId="{47F79B49-1676-4BEA-A112-F7093D9DAE47}" srcId="{421812C3-077B-443D-8C11-072EB84FEFE2}" destId="{EBD2B8E0-7E7C-42B7-917D-5CC0FC6EEE92}" srcOrd="1" destOrd="0" parTransId="{6407B808-3A22-4C02-8F33-7A94A6DB7576}" sibTransId="{8505DC55-465D-4081-B827-7978FDF22CAC}"/>
    <dgm:cxn modelId="{27307E65-8BD6-4D3E-BB56-E807784F1667}" type="presOf" srcId="{421812C3-077B-443D-8C11-072EB84FEFE2}" destId="{28F3A90C-53D6-4FE6-A696-A4CFAF310A37}" srcOrd="1" destOrd="0" presId="urn:microsoft.com/office/officeart/2005/8/layout/orgChart1"/>
    <dgm:cxn modelId="{954BBCFB-E39B-47AB-A559-DD79A7E67A5F}" srcId="{EBD2B8E0-7E7C-42B7-917D-5CC0FC6EEE92}" destId="{701C978D-95D6-4391-9D0F-1367B53BD3BC}" srcOrd="0" destOrd="0" parTransId="{BB034734-7952-480A-BAA5-C7395CC99863}" sibTransId="{21D91786-CEF3-48B3-B845-6A13E1C474C7}"/>
    <dgm:cxn modelId="{9ADB03D1-E783-4CC6-9557-D475C9118EBB}" type="presOf" srcId="{701C978D-95D6-4391-9D0F-1367B53BD3BC}" destId="{05DFC2D6-5517-4BAB-B67D-EA38F840689B}" srcOrd="1" destOrd="0" presId="urn:microsoft.com/office/officeart/2005/8/layout/orgChart1"/>
    <dgm:cxn modelId="{42F54619-0BBA-43B0-93AE-6DFB4087091E}" type="presOf" srcId="{1FF804F1-BE42-44D2-9907-2412887896E8}" destId="{2519C830-5099-4A89-A302-E1095BBA9F96}" srcOrd="1" destOrd="0" presId="urn:microsoft.com/office/officeart/2005/8/layout/orgChart1"/>
    <dgm:cxn modelId="{C6A779C6-29A2-414B-9745-66817B86070A}" type="presOf" srcId="{701C978D-95D6-4391-9D0F-1367B53BD3BC}" destId="{603A744C-10DF-4892-8D2F-2C7174D38F4B}" srcOrd="0" destOrd="0" presId="urn:microsoft.com/office/officeart/2005/8/layout/orgChart1"/>
    <dgm:cxn modelId="{E4455735-3CF7-497E-9B9A-F119A48B4E82}" type="presOf" srcId="{EBD2B8E0-7E7C-42B7-917D-5CC0FC6EEE92}" destId="{B1A7C79D-ACC5-4770-BBD0-89958C0780D6}" srcOrd="1" destOrd="0" presId="urn:microsoft.com/office/officeart/2005/8/layout/orgChart1"/>
    <dgm:cxn modelId="{B64C8714-28BC-49B4-B1D1-1690D05CA6D1}" srcId="{8BE6BF4E-37EF-49ED-8CC4-B8B76D8D62A5}" destId="{9768DE44-F40A-4463-98D3-487FFBC8D634}" srcOrd="1" destOrd="0" parTransId="{3B5B5A76-9F17-43EB-B4B5-1369026F7493}" sibTransId="{37BD98F2-7C26-43F0-B2D6-A888C3D65C02}"/>
    <dgm:cxn modelId="{1541D1E9-1457-4315-A735-650255FA7855}" type="presParOf" srcId="{A617B2E2-C3D0-42DB-A520-FFF79B38FCD7}" destId="{A876027B-68C2-4CDF-A117-7911730C4AE9}" srcOrd="0" destOrd="0" presId="urn:microsoft.com/office/officeart/2005/8/layout/orgChart1"/>
    <dgm:cxn modelId="{62B19BC6-7EE6-45AA-AA48-59DC0FDBBD3A}" type="presParOf" srcId="{A876027B-68C2-4CDF-A117-7911730C4AE9}" destId="{6B35B271-0195-4862-B42D-37053D05278A}" srcOrd="0" destOrd="0" presId="urn:microsoft.com/office/officeart/2005/8/layout/orgChart1"/>
    <dgm:cxn modelId="{56EEBFD2-4E61-46B7-84F4-A234ADFB28DF}" type="presParOf" srcId="{6B35B271-0195-4862-B42D-37053D05278A}" destId="{12E43087-31E8-46E5-83AB-102922A74A8C}" srcOrd="0" destOrd="0" presId="urn:microsoft.com/office/officeart/2005/8/layout/orgChart1"/>
    <dgm:cxn modelId="{59360D11-B7AE-42C1-83A4-412DAAE2B675}" type="presParOf" srcId="{6B35B271-0195-4862-B42D-37053D05278A}" destId="{28F3A90C-53D6-4FE6-A696-A4CFAF310A37}" srcOrd="1" destOrd="0" presId="urn:microsoft.com/office/officeart/2005/8/layout/orgChart1"/>
    <dgm:cxn modelId="{EE75DFAE-0506-4A53-9A2E-8C128DFEB673}" type="presParOf" srcId="{A876027B-68C2-4CDF-A117-7911730C4AE9}" destId="{1D8F99B5-F526-4926-A7B1-F898B1035024}" srcOrd="1" destOrd="0" presId="urn:microsoft.com/office/officeart/2005/8/layout/orgChart1"/>
    <dgm:cxn modelId="{AC9CE57B-2344-4E72-A52F-06F5EB5B785D}" type="presParOf" srcId="{1D8F99B5-F526-4926-A7B1-F898B1035024}" destId="{58C67E1A-390E-445A-9FBB-1ECF7CE44CDA}" srcOrd="0" destOrd="0" presId="urn:microsoft.com/office/officeart/2005/8/layout/orgChart1"/>
    <dgm:cxn modelId="{28019F61-DEE3-470A-B818-6CB482B4B07A}" type="presParOf" srcId="{1D8F99B5-F526-4926-A7B1-F898B1035024}" destId="{858A8934-45BD-4531-8A3B-14388C2FD4C1}" srcOrd="1" destOrd="0" presId="urn:microsoft.com/office/officeart/2005/8/layout/orgChart1"/>
    <dgm:cxn modelId="{499A6E39-0D41-4291-BA44-A435F448ECCA}" type="presParOf" srcId="{858A8934-45BD-4531-8A3B-14388C2FD4C1}" destId="{89A76F8B-77B0-4C0F-AA83-9B1597306C87}" srcOrd="0" destOrd="0" presId="urn:microsoft.com/office/officeart/2005/8/layout/orgChart1"/>
    <dgm:cxn modelId="{9BFE35AF-8E8A-4B16-BA45-5D21B6903C85}" type="presParOf" srcId="{89A76F8B-77B0-4C0F-AA83-9B1597306C87}" destId="{6C5D3610-8142-4171-9571-B1C1269CADE6}" srcOrd="0" destOrd="0" presId="urn:microsoft.com/office/officeart/2005/8/layout/orgChart1"/>
    <dgm:cxn modelId="{D04794A6-CA7F-495C-B03F-5D7BAD42FD36}" type="presParOf" srcId="{89A76F8B-77B0-4C0F-AA83-9B1597306C87}" destId="{3472BD1B-711D-435D-AE38-44EA8F44F268}" srcOrd="1" destOrd="0" presId="urn:microsoft.com/office/officeart/2005/8/layout/orgChart1"/>
    <dgm:cxn modelId="{3D1A44CD-EA0A-4411-8840-1D1356626E81}" type="presParOf" srcId="{858A8934-45BD-4531-8A3B-14388C2FD4C1}" destId="{A97EEFB7-828A-4530-8076-56EBB591B095}" srcOrd="1" destOrd="0" presId="urn:microsoft.com/office/officeart/2005/8/layout/orgChart1"/>
    <dgm:cxn modelId="{1FC4AAFE-46A2-4EA3-B608-C18ECDED4F40}" type="presParOf" srcId="{A97EEFB7-828A-4530-8076-56EBB591B095}" destId="{624C445D-52EB-41EB-B2DC-281FECEC7A53}" srcOrd="0" destOrd="0" presId="urn:microsoft.com/office/officeart/2005/8/layout/orgChart1"/>
    <dgm:cxn modelId="{F1DC296F-40D9-40D1-BF9A-6F13FF01D3DF}" type="presParOf" srcId="{A97EEFB7-828A-4530-8076-56EBB591B095}" destId="{15837BF2-A856-46E2-80BD-3017FE5EC933}" srcOrd="1" destOrd="0" presId="urn:microsoft.com/office/officeart/2005/8/layout/orgChart1"/>
    <dgm:cxn modelId="{5636FA30-7E9A-4B7D-BF1B-D5358F36C564}" type="presParOf" srcId="{15837BF2-A856-46E2-80BD-3017FE5EC933}" destId="{9A81698B-AB3C-4D72-811F-0F90612DE65A}" srcOrd="0" destOrd="0" presId="urn:microsoft.com/office/officeart/2005/8/layout/orgChart1"/>
    <dgm:cxn modelId="{1A375005-A857-4A78-A548-B4AC933D4572}" type="presParOf" srcId="{9A81698B-AB3C-4D72-811F-0F90612DE65A}" destId="{5C41FF8D-3A13-493D-9861-9D7579FC8113}" srcOrd="0" destOrd="0" presId="urn:microsoft.com/office/officeart/2005/8/layout/orgChart1"/>
    <dgm:cxn modelId="{D704C6B5-CF7E-439D-8D30-8AEC9B0A54B0}" type="presParOf" srcId="{9A81698B-AB3C-4D72-811F-0F90612DE65A}" destId="{ED2287F3-1D2A-4983-AFE0-279DCE7F1688}" srcOrd="1" destOrd="0" presId="urn:microsoft.com/office/officeart/2005/8/layout/orgChart1"/>
    <dgm:cxn modelId="{53C1AE34-EBF4-450B-AC28-B93B4B64121C}" type="presParOf" srcId="{15837BF2-A856-46E2-80BD-3017FE5EC933}" destId="{FA8F8E2A-1E3D-4C51-A251-38ADA1B55CE8}" srcOrd="1" destOrd="0" presId="urn:microsoft.com/office/officeart/2005/8/layout/orgChart1"/>
    <dgm:cxn modelId="{51CDB61C-FF1F-4300-B3D7-FA6B4744DABC}" type="presParOf" srcId="{15837BF2-A856-46E2-80BD-3017FE5EC933}" destId="{1189F7FC-788F-4C36-98FE-13262EC9298C}" srcOrd="2" destOrd="0" presId="urn:microsoft.com/office/officeart/2005/8/layout/orgChart1"/>
    <dgm:cxn modelId="{C4AD6BEE-2262-4A1F-BE60-B716BFF6D5B6}" type="presParOf" srcId="{A97EEFB7-828A-4530-8076-56EBB591B095}" destId="{94AC099E-8F5E-4422-A1DF-0F231B890E26}" srcOrd="2" destOrd="0" presId="urn:microsoft.com/office/officeart/2005/8/layout/orgChart1"/>
    <dgm:cxn modelId="{FED3F5B1-408B-4C63-93F4-7C32E03E222B}" type="presParOf" srcId="{A97EEFB7-828A-4530-8076-56EBB591B095}" destId="{96965B6A-655A-4571-9C0D-1DCC3C91F658}" srcOrd="3" destOrd="0" presId="urn:microsoft.com/office/officeart/2005/8/layout/orgChart1"/>
    <dgm:cxn modelId="{5A89048A-081F-4B15-B003-22D97720E4DC}" type="presParOf" srcId="{96965B6A-655A-4571-9C0D-1DCC3C91F658}" destId="{975DFCC4-0156-472B-8373-77680A4018E8}" srcOrd="0" destOrd="0" presId="urn:microsoft.com/office/officeart/2005/8/layout/orgChart1"/>
    <dgm:cxn modelId="{509ED161-684A-4DE5-B1B1-4058B843A21F}" type="presParOf" srcId="{975DFCC4-0156-472B-8373-77680A4018E8}" destId="{9FF6DE4D-5EE8-4B89-A0EB-F4325D350FEF}" srcOrd="0" destOrd="0" presId="urn:microsoft.com/office/officeart/2005/8/layout/orgChart1"/>
    <dgm:cxn modelId="{6FDD7CE0-DCD1-4983-91E1-74BF3BB592AE}" type="presParOf" srcId="{975DFCC4-0156-472B-8373-77680A4018E8}" destId="{7CE71146-DB9F-4F02-B9CA-5E4AB534EEB2}" srcOrd="1" destOrd="0" presId="urn:microsoft.com/office/officeart/2005/8/layout/orgChart1"/>
    <dgm:cxn modelId="{9994034D-1A79-448A-9944-129E171FC9BA}" type="presParOf" srcId="{96965B6A-655A-4571-9C0D-1DCC3C91F658}" destId="{06CDC657-A9C0-4DB4-8B26-DFD9956C167F}" srcOrd="1" destOrd="0" presId="urn:microsoft.com/office/officeart/2005/8/layout/orgChart1"/>
    <dgm:cxn modelId="{C4AA1875-7E4B-4B8B-8C93-2F1F0F109DD7}" type="presParOf" srcId="{96965B6A-655A-4571-9C0D-1DCC3C91F658}" destId="{41EFCB2D-E464-486C-AD84-4AAC009C2B4B}" srcOrd="2" destOrd="0" presId="urn:microsoft.com/office/officeart/2005/8/layout/orgChart1"/>
    <dgm:cxn modelId="{BB01B5E0-D3EF-4FAE-A172-CF217C3BC7A2}" type="presParOf" srcId="{858A8934-45BD-4531-8A3B-14388C2FD4C1}" destId="{EC532855-7478-426D-8D41-2D4FF44085DF}" srcOrd="2" destOrd="0" presId="urn:microsoft.com/office/officeart/2005/8/layout/orgChart1"/>
    <dgm:cxn modelId="{58755972-28B3-4E01-9DBC-2D5FBFBA1761}" type="presParOf" srcId="{1D8F99B5-F526-4926-A7B1-F898B1035024}" destId="{E801D885-917E-4E5C-8CDF-45F0FE1FA3E4}" srcOrd="2" destOrd="0" presId="urn:microsoft.com/office/officeart/2005/8/layout/orgChart1"/>
    <dgm:cxn modelId="{1FAA0E56-8E99-4E58-9F51-182871B2CF8B}" type="presParOf" srcId="{1D8F99B5-F526-4926-A7B1-F898B1035024}" destId="{3435F8F4-DA3E-4CD5-92C5-76C6CC44701E}" srcOrd="3" destOrd="0" presId="urn:microsoft.com/office/officeart/2005/8/layout/orgChart1"/>
    <dgm:cxn modelId="{090A2F2E-A5ED-469A-BB69-B79B4C3FDC7F}" type="presParOf" srcId="{3435F8F4-DA3E-4CD5-92C5-76C6CC44701E}" destId="{B24BFD55-9BD6-49E6-85A2-4932C1FD8685}" srcOrd="0" destOrd="0" presId="urn:microsoft.com/office/officeart/2005/8/layout/orgChart1"/>
    <dgm:cxn modelId="{9774589A-AA8E-4AC6-855D-31BE1D9E48DA}" type="presParOf" srcId="{B24BFD55-9BD6-49E6-85A2-4932C1FD8685}" destId="{1730E2DF-18CB-4ECF-ABDE-502B222F4137}" srcOrd="0" destOrd="0" presId="urn:microsoft.com/office/officeart/2005/8/layout/orgChart1"/>
    <dgm:cxn modelId="{1F6D7D07-7CF7-407E-8CE2-12E4451A7152}" type="presParOf" srcId="{B24BFD55-9BD6-49E6-85A2-4932C1FD8685}" destId="{B1A7C79D-ACC5-4770-BBD0-89958C0780D6}" srcOrd="1" destOrd="0" presId="urn:microsoft.com/office/officeart/2005/8/layout/orgChart1"/>
    <dgm:cxn modelId="{7F7630EB-A3C0-409C-AC6F-3C1F813B4A1D}" type="presParOf" srcId="{3435F8F4-DA3E-4CD5-92C5-76C6CC44701E}" destId="{A63FC26E-C90E-422E-8737-1F15A19F5430}" srcOrd="1" destOrd="0" presId="urn:microsoft.com/office/officeart/2005/8/layout/orgChart1"/>
    <dgm:cxn modelId="{1CEB8EC8-0E0A-4B9C-BE8D-868DCCC94922}" type="presParOf" srcId="{A63FC26E-C90E-422E-8737-1F15A19F5430}" destId="{AC3B0E53-FD21-4AFE-8EDF-4966B7731EF4}" srcOrd="0" destOrd="0" presId="urn:microsoft.com/office/officeart/2005/8/layout/orgChart1"/>
    <dgm:cxn modelId="{54896292-A130-4AB5-A1E4-2883EEEBD67F}" type="presParOf" srcId="{A63FC26E-C90E-422E-8737-1F15A19F5430}" destId="{1787526E-9C7E-40F3-9927-4310BE466CA1}" srcOrd="1" destOrd="0" presId="urn:microsoft.com/office/officeart/2005/8/layout/orgChart1"/>
    <dgm:cxn modelId="{76405EDA-2FCB-4F0A-AF29-D62ABA25D7FF}" type="presParOf" srcId="{1787526E-9C7E-40F3-9927-4310BE466CA1}" destId="{27054970-1987-413B-BD3B-5731859F192F}" srcOrd="0" destOrd="0" presId="urn:microsoft.com/office/officeart/2005/8/layout/orgChart1"/>
    <dgm:cxn modelId="{D3633F96-8159-4811-AE01-7AF2B678FA6B}" type="presParOf" srcId="{27054970-1987-413B-BD3B-5731859F192F}" destId="{603A744C-10DF-4892-8D2F-2C7174D38F4B}" srcOrd="0" destOrd="0" presId="urn:microsoft.com/office/officeart/2005/8/layout/orgChart1"/>
    <dgm:cxn modelId="{66BE8952-EDF4-4EF7-81B1-EEBB0F50158B}" type="presParOf" srcId="{27054970-1987-413B-BD3B-5731859F192F}" destId="{05DFC2D6-5517-4BAB-B67D-EA38F840689B}" srcOrd="1" destOrd="0" presId="urn:microsoft.com/office/officeart/2005/8/layout/orgChart1"/>
    <dgm:cxn modelId="{3F22FDB9-CFFE-4E84-9CAE-65A4943EDCE0}" type="presParOf" srcId="{1787526E-9C7E-40F3-9927-4310BE466CA1}" destId="{955CFF17-2606-4334-A5EE-F651349EDC64}" srcOrd="1" destOrd="0" presId="urn:microsoft.com/office/officeart/2005/8/layout/orgChart1"/>
    <dgm:cxn modelId="{7966FFC4-FFA1-47D5-A806-5A6A23FACBF2}" type="presParOf" srcId="{1787526E-9C7E-40F3-9927-4310BE466CA1}" destId="{CCBC484B-2867-4C14-82F2-92EF9C1DA94A}" srcOrd="2" destOrd="0" presId="urn:microsoft.com/office/officeart/2005/8/layout/orgChart1"/>
    <dgm:cxn modelId="{8CE74BA2-0EDB-495D-9971-96D374049B79}" type="presParOf" srcId="{A63FC26E-C90E-422E-8737-1F15A19F5430}" destId="{A391CBD1-3759-4D07-9DE3-009AE104DEDE}" srcOrd="2" destOrd="0" presId="urn:microsoft.com/office/officeart/2005/8/layout/orgChart1"/>
    <dgm:cxn modelId="{31C8CE0B-5F02-4A13-B4EB-1B584591CBE9}" type="presParOf" srcId="{A63FC26E-C90E-422E-8737-1F15A19F5430}" destId="{C168D8DA-2B09-4BD4-B025-6A2E86674A27}" srcOrd="3" destOrd="0" presId="urn:microsoft.com/office/officeart/2005/8/layout/orgChart1"/>
    <dgm:cxn modelId="{CF8B8CD7-8F55-4879-B36E-8F0B0097E5B1}" type="presParOf" srcId="{C168D8DA-2B09-4BD4-B025-6A2E86674A27}" destId="{D94A210D-63B9-4D49-88E1-3C6C23613E0A}" srcOrd="0" destOrd="0" presId="urn:microsoft.com/office/officeart/2005/8/layout/orgChart1"/>
    <dgm:cxn modelId="{1F39E75F-2409-4362-9D74-B3ED0E5024D9}" type="presParOf" srcId="{D94A210D-63B9-4D49-88E1-3C6C23613E0A}" destId="{E25F46D6-39E6-4DCC-83C7-7E9680D09202}" srcOrd="0" destOrd="0" presId="urn:microsoft.com/office/officeart/2005/8/layout/orgChart1"/>
    <dgm:cxn modelId="{EC4A8961-8706-42DB-802E-C9DB4F5E48EF}" type="presParOf" srcId="{D94A210D-63B9-4D49-88E1-3C6C23613E0A}" destId="{2519C830-5099-4A89-A302-E1095BBA9F96}" srcOrd="1" destOrd="0" presId="urn:microsoft.com/office/officeart/2005/8/layout/orgChart1"/>
    <dgm:cxn modelId="{C6932FA4-3CE1-4404-9373-B0850871C20E}" type="presParOf" srcId="{C168D8DA-2B09-4BD4-B025-6A2E86674A27}" destId="{E86F684D-C086-4507-86AC-E6D724C9B3F3}" srcOrd="1" destOrd="0" presId="urn:microsoft.com/office/officeart/2005/8/layout/orgChart1"/>
    <dgm:cxn modelId="{532B4584-CF99-40BE-92B0-0E20507B97E4}" type="presParOf" srcId="{C168D8DA-2B09-4BD4-B025-6A2E86674A27}" destId="{0121E3F8-6D96-4095-84FF-583A8991E9A9}" srcOrd="2" destOrd="0" presId="urn:microsoft.com/office/officeart/2005/8/layout/orgChart1"/>
    <dgm:cxn modelId="{DAEA1C12-6994-4BB7-AFE6-42DE994CAC35}" type="presParOf" srcId="{3435F8F4-DA3E-4CD5-92C5-76C6CC44701E}" destId="{11FEC0A2-D60A-4001-AE3E-5B6DED0F0ABB}" srcOrd="2" destOrd="0" presId="urn:microsoft.com/office/officeart/2005/8/layout/orgChart1"/>
    <dgm:cxn modelId="{8DF8F6B3-CBDC-4047-8BB9-8EBBB654CA8B}" type="presParOf" srcId="{A876027B-68C2-4CDF-A117-7911730C4AE9}" destId="{6ABA9FB1-6CCD-43FC-B0CA-2D261114B23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665A77-34B4-44A2-9AE4-3A1C2093AB2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D3F2BA-37C7-4460-AE47-50C085CE77CE}">
      <dgm:prSet phldrT="[Текст]"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Функциональная грамотность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7F01D9-02D6-48DE-901E-7C9E402C5335}" type="parTrans" cxnId="{D98B6A43-1243-4D23-9382-DAEF5F32454E}">
      <dgm:prSet/>
      <dgm:spPr/>
      <dgm:t>
        <a:bodyPr/>
        <a:lstStyle/>
        <a:p>
          <a:endParaRPr lang="ru-RU"/>
        </a:p>
      </dgm:t>
    </dgm:pt>
    <dgm:pt modelId="{1ED78C84-FEE0-4AD9-AB2B-6924ED0AD7ED}" type="sibTrans" cxnId="{D98B6A43-1243-4D23-9382-DAEF5F32454E}">
      <dgm:prSet/>
      <dgm:spPr/>
      <dgm:t>
        <a:bodyPr/>
        <a:lstStyle/>
        <a:p>
          <a:endParaRPr lang="ru-RU"/>
        </a:p>
      </dgm:t>
    </dgm:pt>
    <dgm:pt modelId="{43163F31-1995-4798-ABC4-EA3234E51CE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Математическая грамотность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8DCB39-4EB4-4FF3-A7F8-B7B34F604C5D}" type="parTrans" cxnId="{30B55798-3C76-4B13-B58F-CC45FD226C82}">
      <dgm:prSet/>
      <dgm:spPr/>
      <dgm:t>
        <a:bodyPr/>
        <a:lstStyle/>
        <a:p>
          <a:endParaRPr lang="ru-RU"/>
        </a:p>
      </dgm:t>
    </dgm:pt>
    <dgm:pt modelId="{B299FCB8-AFDF-4C17-B77D-61447B8BCC19}" type="sibTrans" cxnId="{30B55798-3C76-4B13-B58F-CC45FD226C82}">
      <dgm:prSet/>
      <dgm:spPr/>
      <dgm:t>
        <a:bodyPr/>
        <a:lstStyle/>
        <a:p>
          <a:endParaRPr lang="ru-RU"/>
        </a:p>
      </dgm:t>
    </dgm:pt>
    <dgm:pt modelId="{F3134DC9-DAA6-480F-A6B7-65FE04B341AF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Читательская грамотность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E9DED2-1984-4F4B-8749-038946AF65B4}" type="parTrans" cxnId="{090BE66A-071E-4795-A584-AFB81636EEE4}">
      <dgm:prSet/>
      <dgm:spPr/>
      <dgm:t>
        <a:bodyPr/>
        <a:lstStyle/>
        <a:p>
          <a:endParaRPr lang="ru-RU"/>
        </a:p>
      </dgm:t>
    </dgm:pt>
    <dgm:pt modelId="{59DC8AEA-44B8-47A1-8838-4619EDB2E9B2}" type="sibTrans" cxnId="{090BE66A-071E-4795-A584-AFB81636EEE4}">
      <dgm:prSet/>
      <dgm:spPr/>
      <dgm:t>
        <a:bodyPr/>
        <a:lstStyle/>
        <a:p>
          <a:endParaRPr lang="ru-RU"/>
        </a:p>
      </dgm:t>
    </dgm:pt>
    <dgm:pt modelId="{E072A2BC-6160-4E9C-BFB5-02CC6647EDFE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Естественнонаучная грамотность </a:t>
          </a:r>
          <a:endParaRPr lang="ru-RU" sz="1400" dirty="0">
            <a:solidFill>
              <a:schemeClr val="bg1"/>
            </a:solidFill>
          </a:endParaRPr>
        </a:p>
      </dgm:t>
    </dgm:pt>
    <dgm:pt modelId="{9A7EDEE7-5DA6-4EEC-A19D-82A19ADBE028}" type="parTrans" cxnId="{7AEDEA27-47C2-4C62-83AF-21BF17579295}">
      <dgm:prSet/>
      <dgm:spPr/>
      <dgm:t>
        <a:bodyPr/>
        <a:lstStyle/>
        <a:p>
          <a:endParaRPr lang="ru-RU"/>
        </a:p>
      </dgm:t>
    </dgm:pt>
    <dgm:pt modelId="{865F5599-ABD7-44BB-9EE2-C54EBA85D5A1}" type="sibTrans" cxnId="{7AEDEA27-47C2-4C62-83AF-21BF17579295}">
      <dgm:prSet/>
      <dgm:spPr/>
      <dgm:t>
        <a:bodyPr/>
        <a:lstStyle/>
        <a:p>
          <a:endParaRPr lang="ru-RU"/>
        </a:p>
      </dgm:t>
    </dgm:pt>
    <dgm:pt modelId="{DF37002F-A6E8-4D3D-9C2C-C2E28E58B82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Финансовая грамотность </a:t>
          </a:r>
          <a:endParaRPr lang="ru-RU" sz="1800" dirty="0">
            <a:solidFill>
              <a:srgbClr val="FF0000"/>
            </a:solidFill>
          </a:endParaRPr>
        </a:p>
      </dgm:t>
    </dgm:pt>
    <dgm:pt modelId="{0834BCDC-2E0D-40FA-B9C7-D5A262ABC080}" type="parTrans" cxnId="{D4167727-A60B-4ED8-A8A3-C3AAB98F7556}">
      <dgm:prSet/>
      <dgm:spPr/>
      <dgm:t>
        <a:bodyPr/>
        <a:lstStyle/>
        <a:p>
          <a:endParaRPr lang="ru-RU"/>
        </a:p>
      </dgm:t>
    </dgm:pt>
    <dgm:pt modelId="{77B52ECF-91E3-4D4F-A8F2-65E871D5AF21}" type="sibTrans" cxnId="{D4167727-A60B-4ED8-A8A3-C3AAB98F7556}">
      <dgm:prSet/>
      <dgm:spPr/>
      <dgm:t>
        <a:bodyPr/>
        <a:lstStyle/>
        <a:p>
          <a:endParaRPr lang="ru-RU"/>
        </a:p>
      </dgm:t>
    </dgm:pt>
    <dgm:pt modelId="{89F84DB1-28DA-422F-B0EA-0633EFEF72CA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Глобальные</a:t>
          </a:r>
          <a:r>
            <a:rPr lang="ru-RU" sz="1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компетенции</a:t>
          </a:r>
          <a:endParaRPr lang="ru-RU" sz="1400" dirty="0">
            <a:solidFill>
              <a:schemeClr val="bg1"/>
            </a:solidFill>
          </a:endParaRPr>
        </a:p>
      </dgm:t>
    </dgm:pt>
    <dgm:pt modelId="{B2437BF5-8031-4D84-BEB9-3DAF09A0074B}" type="parTrans" cxnId="{C360B078-5245-4E0C-9102-F2FC2BEA5C67}">
      <dgm:prSet/>
      <dgm:spPr/>
      <dgm:t>
        <a:bodyPr/>
        <a:lstStyle/>
        <a:p>
          <a:endParaRPr lang="ru-RU"/>
        </a:p>
      </dgm:t>
    </dgm:pt>
    <dgm:pt modelId="{56CA4A4D-8BC4-4AD8-9851-669D315847F7}" type="sibTrans" cxnId="{C360B078-5245-4E0C-9102-F2FC2BEA5C67}">
      <dgm:prSet/>
      <dgm:spPr/>
      <dgm:t>
        <a:bodyPr/>
        <a:lstStyle/>
        <a:p>
          <a:endParaRPr lang="ru-RU"/>
        </a:p>
      </dgm:t>
    </dgm:pt>
    <dgm:pt modelId="{02797091-B0C9-41BC-BC96-52AF7686FEAC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Креативное мышление</a:t>
          </a:r>
          <a:endParaRPr lang="ru-RU" sz="1400" dirty="0">
            <a:solidFill>
              <a:schemeClr val="bg1"/>
            </a:solidFill>
          </a:endParaRPr>
        </a:p>
      </dgm:t>
    </dgm:pt>
    <dgm:pt modelId="{B8C9E7F6-F979-4FC5-86AE-590F6556605C}" type="parTrans" cxnId="{561234B4-62B9-4A19-BDF2-793E3C51DEE2}">
      <dgm:prSet/>
      <dgm:spPr/>
      <dgm:t>
        <a:bodyPr/>
        <a:lstStyle/>
        <a:p>
          <a:endParaRPr lang="ru-RU"/>
        </a:p>
      </dgm:t>
    </dgm:pt>
    <dgm:pt modelId="{95294267-EEE6-4DA4-A66F-8CFF8246F4B2}" type="sibTrans" cxnId="{561234B4-62B9-4A19-BDF2-793E3C51DEE2}">
      <dgm:prSet/>
      <dgm:spPr/>
      <dgm:t>
        <a:bodyPr/>
        <a:lstStyle/>
        <a:p>
          <a:endParaRPr lang="ru-RU"/>
        </a:p>
      </dgm:t>
    </dgm:pt>
    <dgm:pt modelId="{DD4474F7-8E63-4617-A7D9-542337DEC4CE}" type="pres">
      <dgm:prSet presAssocID="{7D665A77-34B4-44A2-9AE4-3A1C2093AB2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24D77C-1714-4356-B529-84F36839FCB6}" type="pres">
      <dgm:prSet presAssocID="{5FD3F2BA-37C7-4460-AE47-50C085CE77CE}" presName="root1" presStyleCnt="0"/>
      <dgm:spPr/>
    </dgm:pt>
    <dgm:pt modelId="{48FBF123-2DB5-4BA3-BBE1-41E0FA120A2A}" type="pres">
      <dgm:prSet presAssocID="{5FD3F2BA-37C7-4460-AE47-50C085CE77CE}" presName="LevelOneTextNode" presStyleLbl="node0" presStyleIdx="0" presStyleCnt="1" custAng="5400000" custScaleY="118153" custLinFactX="-278497" custLinFactNeighborX="-300000" custLinFactNeighborY="-7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E4BE9A-C5BC-4D94-A6D4-B98664D44D7A}" type="pres">
      <dgm:prSet presAssocID="{5FD3F2BA-37C7-4460-AE47-50C085CE77CE}" presName="level2hierChild" presStyleCnt="0"/>
      <dgm:spPr/>
    </dgm:pt>
    <dgm:pt modelId="{512B7A85-13AA-4A4A-8780-7573B0ABE3E4}" type="pres">
      <dgm:prSet presAssocID="{368DCB39-4EB4-4FF3-A7F8-B7B34F604C5D}" presName="conn2-1" presStyleLbl="parChTrans1D2" presStyleIdx="0" presStyleCnt="6"/>
      <dgm:spPr/>
      <dgm:t>
        <a:bodyPr/>
        <a:lstStyle/>
        <a:p>
          <a:endParaRPr lang="ru-RU"/>
        </a:p>
      </dgm:t>
    </dgm:pt>
    <dgm:pt modelId="{9B12D91E-7AE7-49B9-BFC9-BE4121DEAE30}" type="pres">
      <dgm:prSet presAssocID="{368DCB39-4EB4-4FF3-A7F8-B7B34F604C5D}" presName="connTx" presStyleLbl="parChTrans1D2" presStyleIdx="0" presStyleCnt="6"/>
      <dgm:spPr/>
      <dgm:t>
        <a:bodyPr/>
        <a:lstStyle/>
        <a:p>
          <a:endParaRPr lang="ru-RU"/>
        </a:p>
      </dgm:t>
    </dgm:pt>
    <dgm:pt modelId="{81DA1BE1-1ABF-4644-95EE-F41A8FF9C17D}" type="pres">
      <dgm:prSet presAssocID="{43163F31-1995-4798-ABC4-EA3234E51CE3}" presName="root2" presStyleCnt="0"/>
      <dgm:spPr/>
    </dgm:pt>
    <dgm:pt modelId="{D1153772-B892-410D-8DB2-0EF78AB2C98C}" type="pres">
      <dgm:prSet presAssocID="{43163F31-1995-4798-ABC4-EA3234E51CE3}" presName="LevelTwoTextNode" presStyleLbl="node2" presStyleIdx="0" presStyleCnt="6" custScaleX="2554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1F3E3C-01F5-4424-BBDE-8B48E52B9199}" type="pres">
      <dgm:prSet presAssocID="{43163F31-1995-4798-ABC4-EA3234E51CE3}" presName="level3hierChild" presStyleCnt="0"/>
      <dgm:spPr/>
    </dgm:pt>
    <dgm:pt modelId="{C61934B0-99C1-4C51-9D72-F498769AE494}" type="pres">
      <dgm:prSet presAssocID="{D1E9DED2-1984-4F4B-8749-038946AF65B4}" presName="conn2-1" presStyleLbl="parChTrans1D2" presStyleIdx="1" presStyleCnt="6"/>
      <dgm:spPr/>
      <dgm:t>
        <a:bodyPr/>
        <a:lstStyle/>
        <a:p>
          <a:endParaRPr lang="ru-RU"/>
        </a:p>
      </dgm:t>
    </dgm:pt>
    <dgm:pt modelId="{8BD79C4A-E102-41D0-BA44-BA96EDC6F643}" type="pres">
      <dgm:prSet presAssocID="{D1E9DED2-1984-4F4B-8749-038946AF65B4}" presName="connTx" presStyleLbl="parChTrans1D2" presStyleIdx="1" presStyleCnt="6"/>
      <dgm:spPr/>
      <dgm:t>
        <a:bodyPr/>
        <a:lstStyle/>
        <a:p>
          <a:endParaRPr lang="ru-RU"/>
        </a:p>
      </dgm:t>
    </dgm:pt>
    <dgm:pt modelId="{5DD7D6F8-0B35-4E91-81DF-E76512E928B2}" type="pres">
      <dgm:prSet presAssocID="{F3134DC9-DAA6-480F-A6B7-65FE04B341AF}" presName="root2" presStyleCnt="0"/>
      <dgm:spPr/>
    </dgm:pt>
    <dgm:pt modelId="{65EFA261-A9BB-4D89-B102-F367F4C835C7}" type="pres">
      <dgm:prSet presAssocID="{F3134DC9-DAA6-480F-A6B7-65FE04B341AF}" presName="LevelTwoTextNode" presStyleLbl="node2" presStyleIdx="1" presStyleCnt="6" custScaleX="2542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CDD41B8-C4EB-4CB9-95FB-AAC1B8214B77}" type="pres">
      <dgm:prSet presAssocID="{F3134DC9-DAA6-480F-A6B7-65FE04B341AF}" presName="level3hierChild" presStyleCnt="0"/>
      <dgm:spPr/>
    </dgm:pt>
    <dgm:pt modelId="{52C7CFA6-117E-41FC-BF2F-475C9BEB33D5}" type="pres">
      <dgm:prSet presAssocID="{9A7EDEE7-5DA6-4EEC-A19D-82A19ADBE028}" presName="conn2-1" presStyleLbl="parChTrans1D2" presStyleIdx="2" presStyleCnt="6"/>
      <dgm:spPr/>
      <dgm:t>
        <a:bodyPr/>
        <a:lstStyle/>
        <a:p>
          <a:endParaRPr lang="ru-RU"/>
        </a:p>
      </dgm:t>
    </dgm:pt>
    <dgm:pt modelId="{878C880D-B94B-4284-BCC3-6FE46C9E2132}" type="pres">
      <dgm:prSet presAssocID="{9A7EDEE7-5DA6-4EEC-A19D-82A19ADBE028}" presName="connTx" presStyleLbl="parChTrans1D2" presStyleIdx="2" presStyleCnt="6"/>
      <dgm:spPr/>
      <dgm:t>
        <a:bodyPr/>
        <a:lstStyle/>
        <a:p>
          <a:endParaRPr lang="ru-RU"/>
        </a:p>
      </dgm:t>
    </dgm:pt>
    <dgm:pt modelId="{A9335759-3BB7-411B-9A6B-2A5AA1652AAD}" type="pres">
      <dgm:prSet presAssocID="{E072A2BC-6160-4E9C-BFB5-02CC6647EDFE}" presName="root2" presStyleCnt="0"/>
      <dgm:spPr/>
    </dgm:pt>
    <dgm:pt modelId="{022B5D9B-12A2-4CB4-BA29-1D9AD1E7837E}" type="pres">
      <dgm:prSet presAssocID="{E072A2BC-6160-4E9C-BFB5-02CC6647EDFE}" presName="LevelTwoTextNode" presStyleLbl="node2" presStyleIdx="2" presStyleCnt="6" custScaleX="2542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A70779-0F1D-43BB-BF27-69D03AFDA223}" type="pres">
      <dgm:prSet presAssocID="{E072A2BC-6160-4E9C-BFB5-02CC6647EDFE}" presName="level3hierChild" presStyleCnt="0"/>
      <dgm:spPr/>
    </dgm:pt>
    <dgm:pt modelId="{12EAB486-FD02-4069-AD02-05A693054B81}" type="pres">
      <dgm:prSet presAssocID="{0834BCDC-2E0D-40FA-B9C7-D5A262ABC080}" presName="conn2-1" presStyleLbl="parChTrans1D2" presStyleIdx="3" presStyleCnt="6"/>
      <dgm:spPr/>
      <dgm:t>
        <a:bodyPr/>
        <a:lstStyle/>
        <a:p>
          <a:endParaRPr lang="ru-RU"/>
        </a:p>
      </dgm:t>
    </dgm:pt>
    <dgm:pt modelId="{CBE0C859-0D82-4015-B97D-C7AFDD17E282}" type="pres">
      <dgm:prSet presAssocID="{0834BCDC-2E0D-40FA-B9C7-D5A262ABC080}" presName="connTx" presStyleLbl="parChTrans1D2" presStyleIdx="3" presStyleCnt="6"/>
      <dgm:spPr/>
      <dgm:t>
        <a:bodyPr/>
        <a:lstStyle/>
        <a:p>
          <a:endParaRPr lang="ru-RU"/>
        </a:p>
      </dgm:t>
    </dgm:pt>
    <dgm:pt modelId="{02613826-D497-420E-849D-D0EF3D8B8E39}" type="pres">
      <dgm:prSet presAssocID="{DF37002F-A6E8-4D3D-9C2C-C2E28E58B82D}" presName="root2" presStyleCnt="0"/>
      <dgm:spPr/>
    </dgm:pt>
    <dgm:pt modelId="{8E6A5624-D988-4935-ACAA-EE9020325EE7}" type="pres">
      <dgm:prSet presAssocID="{DF37002F-A6E8-4D3D-9C2C-C2E28E58B82D}" presName="LevelTwoTextNode" presStyleLbl="node2" presStyleIdx="3" presStyleCnt="6" custScaleX="2542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3D13E1-E948-4EB6-B00F-7DF06F086135}" type="pres">
      <dgm:prSet presAssocID="{DF37002F-A6E8-4D3D-9C2C-C2E28E58B82D}" presName="level3hierChild" presStyleCnt="0"/>
      <dgm:spPr/>
    </dgm:pt>
    <dgm:pt modelId="{F003C02E-8C7F-438B-AD85-1DC217C65A28}" type="pres">
      <dgm:prSet presAssocID="{B2437BF5-8031-4D84-BEB9-3DAF09A0074B}" presName="conn2-1" presStyleLbl="parChTrans1D2" presStyleIdx="4" presStyleCnt="6"/>
      <dgm:spPr/>
      <dgm:t>
        <a:bodyPr/>
        <a:lstStyle/>
        <a:p>
          <a:endParaRPr lang="ru-RU"/>
        </a:p>
      </dgm:t>
    </dgm:pt>
    <dgm:pt modelId="{1CA1D061-D756-4DBF-9136-23E0821F568A}" type="pres">
      <dgm:prSet presAssocID="{B2437BF5-8031-4D84-BEB9-3DAF09A0074B}" presName="connTx" presStyleLbl="parChTrans1D2" presStyleIdx="4" presStyleCnt="6"/>
      <dgm:spPr/>
      <dgm:t>
        <a:bodyPr/>
        <a:lstStyle/>
        <a:p>
          <a:endParaRPr lang="ru-RU"/>
        </a:p>
      </dgm:t>
    </dgm:pt>
    <dgm:pt modelId="{5D23B667-D549-446B-B19E-2CF8FD0175F3}" type="pres">
      <dgm:prSet presAssocID="{89F84DB1-28DA-422F-B0EA-0633EFEF72CA}" presName="root2" presStyleCnt="0"/>
      <dgm:spPr/>
    </dgm:pt>
    <dgm:pt modelId="{937BB30F-90EA-4462-88CD-EB85F3326710}" type="pres">
      <dgm:prSet presAssocID="{89F84DB1-28DA-422F-B0EA-0633EFEF72CA}" presName="LevelTwoTextNode" presStyleLbl="node2" presStyleIdx="4" presStyleCnt="6" custScaleX="2542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CC28F8-8A4B-440C-978C-23249F2E5161}" type="pres">
      <dgm:prSet presAssocID="{89F84DB1-28DA-422F-B0EA-0633EFEF72CA}" presName="level3hierChild" presStyleCnt="0"/>
      <dgm:spPr/>
    </dgm:pt>
    <dgm:pt modelId="{D193FCDD-B90E-4750-8E05-08454177CA35}" type="pres">
      <dgm:prSet presAssocID="{B8C9E7F6-F979-4FC5-86AE-590F6556605C}" presName="conn2-1" presStyleLbl="parChTrans1D2" presStyleIdx="5" presStyleCnt="6"/>
      <dgm:spPr/>
      <dgm:t>
        <a:bodyPr/>
        <a:lstStyle/>
        <a:p>
          <a:endParaRPr lang="ru-RU"/>
        </a:p>
      </dgm:t>
    </dgm:pt>
    <dgm:pt modelId="{8EF8621F-34F8-43B1-ACE5-F862CEAA1440}" type="pres">
      <dgm:prSet presAssocID="{B8C9E7F6-F979-4FC5-86AE-590F6556605C}" presName="connTx" presStyleLbl="parChTrans1D2" presStyleIdx="5" presStyleCnt="6"/>
      <dgm:spPr/>
      <dgm:t>
        <a:bodyPr/>
        <a:lstStyle/>
        <a:p>
          <a:endParaRPr lang="ru-RU"/>
        </a:p>
      </dgm:t>
    </dgm:pt>
    <dgm:pt modelId="{BF68518C-4A56-44A7-82FF-15CEFBA7940C}" type="pres">
      <dgm:prSet presAssocID="{02797091-B0C9-41BC-BC96-52AF7686FEAC}" presName="root2" presStyleCnt="0"/>
      <dgm:spPr/>
    </dgm:pt>
    <dgm:pt modelId="{B89D4B0D-09D7-4222-BFC6-CC3C2B01D7F7}" type="pres">
      <dgm:prSet presAssocID="{02797091-B0C9-41BC-BC96-52AF7686FEAC}" presName="LevelTwoTextNode" presStyleLbl="node2" presStyleIdx="5" presStyleCnt="6" custScaleX="2542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C3134D-EF73-4120-8FE7-78ACF0E2D68D}" type="pres">
      <dgm:prSet presAssocID="{02797091-B0C9-41BC-BC96-52AF7686FEAC}" presName="level3hierChild" presStyleCnt="0"/>
      <dgm:spPr/>
    </dgm:pt>
  </dgm:ptLst>
  <dgm:cxnLst>
    <dgm:cxn modelId="{AE333AFF-D892-44A9-BEAD-C384F48CAF17}" type="presOf" srcId="{9A7EDEE7-5DA6-4EEC-A19D-82A19ADBE028}" destId="{878C880D-B94B-4284-BCC3-6FE46C9E2132}" srcOrd="1" destOrd="0" presId="urn:microsoft.com/office/officeart/2008/layout/HorizontalMultiLevelHierarchy"/>
    <dgm:cxn modelId="{561234B4-62B9-4A19-BDF2-793E3C51DEE2}" srcId="{5FD3F2BA-37C7-4460-AE47-50C085CE77CE}" destId="{02797091-B0C9-41BC-BC96-52AF7686FEAC}" srcOrd="5" destOrd="0" parTransId="{B8C9E7F6-F979-4FC5-86AE-590F6556605C}" sibTransId="{95294267-EEE6-4DA4-A66F-8CFF8246F4B2}"/>
    <dgm:cxn modelId="{915AEDA4-C698-4073-90BF-CB7689F51D7D}" type="presOf" srcId="{D1E9DED2-1984-4F4B-8749-038946AF65B4}" destId="{8BD79C4A-E102-41D0-BA44-BA96EDC6F643}" srcOrd="1" destOrd="0" presId="urn:microsoft.com/office/officeart/2008/layout/HorizontalMultiLevelHierarchy"/>
    <dgm:cxn modelId="{C474C8D5-77C9-4D4D-890B-5B24AB794BFD}" type="presOf" srcId="{368DCB39-4EB4-4FF3-A7F8-B7B34F604C5D}" destId="{9B12D91E-7AE7-49B9-BFC9-BE4121DEAE30}" srcOrd="1" destOrd="0" presId="urn:microsoft.com/office/officeart/2008/layout/HorizontalMultiLevelHierarchy"/>
    <dgm:cxn modelId="{2F70E4D1-7DAA-46B0-9E67-C5E83CFD3C37}" type="presOf" srcId="{5FD3F2BA-37C7-4460-AE47-50C085CE77CE}" destId="{48FBF123-2DB5-4BA3-BBE1-41E0FA120A2A}" srcOrd="0" destOrd="0" presId="urn:microsoft.com/office/officeart/2008/layout/HorizontalMultiLevelHierarchy"/>
    <dgm:cxn modelId="{B775C3C1-BCE4-4466-9B4F-190AD567FFAF}" type="presOf" srcId="{368DCB39-4EB4-4FF3-A7F8-B7B34F604C5D}" destId="{512B7A85-13AA-4A4A-8780-7573B0ABE3E4}" srcOrd="0" destOrd="0" presId="urn:microsoft.com/office/officeart/2008/layout/HorizontalMultiLevelHierarchy"/>
    <dgm:cxn modelId="{D98B6A43-1243-4D23-9382-DAEF5F32454E}" srcId="{7D665A77-34B4-44A2-9AE4-3A1C2093AB24}" destId="{5FD3F2BA-37C7-4460-AE47-50C085CE77CE}" srcOrd="0" destOrd="0" parTransId="{007F01D9-02D6-48DE-901E-7C9E402C5335}" sibTransId="{1ED78C84-FEE0-4AD9-AB2B-6924ED0AD7ED}"/>
    <dgm:cxn modelId="{D2963823-6E2F-453C-BE47-6C28303769FA}" type="presOf" srcId="{F3134DC9-DAA6-480F-A6B7-65FE04B341AF}" destId="{65EFA261-A9BB-4D89-B102-F367F4C835C7}" srcOrd="0" destOrd="0" presId="urn:microsoft.com/office/officeart/2008/layout/HorizontalMultiLevelHierarchy"/>
    <dgm:cxn modelId="{0166AC47-0B8D-424D-9477-707238257438}" type="presOf" srcId="{0834BCDC-2E0D-40FA-B9C7-D5A262ABC080}" destId="{CBE0C859-0D82-4015-B97D-C7AFDD17E282}" srcOrd="1" destOrd="0" presId="urn:microsoft.com/office/officeart/2008/layout/HorizontalMultiLevelHierarchy"/>
    <dgm:cxn modelId="{F866584F-1830-4CFF-BA00-900068BE5EA9}" type="presOf" srcId="{89F84DB1-28DA-422F-B0EA-0633EFEF72CA}" destId="{937BB30F-90EA-4462-88CD-EB85F3326710}" srcOrd="0" destOrd="0" presId="urn:microsoft.com/office/officeart/2008/layout/HorizontalMultiLevelHierarchy"/>
    <dgm:cxn modelId="{EB0029B8-FF0E-447B-BB10-DAC172D1B0D0}" type="presOf" srcId="{B2437BF5-8031-4D84-BEB9-3DAF09A0074B}" destId="{F003C02E-8C7F-438B-AD85-1DC217C65A28}" srcOrd="0" destOrd="0" presId="urn:microsoft.com/office/officeart/2008/layout/HorizontalMultiLevelHierarchy"/>
    <dgm:cxn modelId="{FFE758D7-9406-421E-B10C-3A35C0DE0793}" type="presOf" srcId="{B8C9E7F6-F979-4FC5-86AE-590F6556605C}" destId="{8EF8621F-34F8-43B1-ACE5-F862CEAA1440}" srcOrd="1" destOrd="0" presId="urn:microsoft.com/office/officeart/2008/layout/HorizontalMultiLevelHierarchy"/>
    <dgm:cxn modelId="{15DBC151-9ED1-4B04-95D3-CC48FB35A437}" type="presOf" srcId="{43163F31-1995-4798-ABC4-EA3234E51CE3}" destId="{D1153772-B892-410D-8DB2-0EF78AB2C98C}" srcOrd="0" destOrd="0" presId="urn:microsoft.com/office/officeart/2008/layout/HorizontalMultiLevelHierarchy"/>
    <dgm:cxn modelId="{66B302EF-BF64-4C35-A12C-C2C267DFF1B5}" type="presOf" srcId="{D1E9DED2-1984-4F4B-8749-038946AF65B4}" destId="{C61934B0-99C1-4C51-9D72-F498769AE494}" srcOrd="0" destOrd="0" presId="urn:microsoft.com/office/officeart/2008/layout/HorizontalMultiLevelHierarchy"/>
    <dgm:cxn modelId="{090BE66A-071E-4795-A584-AFB81636EEE4}" srcId="{5FD3F2BA-37C7-4460-AE47-50C085CE77CE}" destId="{F3134DC9-DAA6-480F-A6B7-65FE04B341AF}" srcOrd="1" destOrd="0" parTransId="{D1E9DED2-1984-4F4B-8749-038946AF65B4}" sibTransId="{59DC8AEA-44B8-47A1-8838-4619EDB2E9B2}"/>
    <dgm:cxn modelId="{C360B078-5245-4E0C-9102-F2FC2BEA5C67}" srcId="{5FD3F2BA-37C7-4460-AE47-50C085CE77CE}" destId="{89F84DB1-28DA-422F-B0EA-0633EFEF72CA}" srcOrd="4" destOrd="0" parTransId="{B2437BF5-8031-4D84-BEB9-3DAF09A0074B}" sibTransId="{56CA4A4D-8BC4-4AD8-9851-669D315847F7}"/>
    <dgm:cxn modelId="{80E6F502-B0E3-4037-8B63-8CCAC8D82B5D}" type="presOf" srcId="{0834BCDC-2E0D-40FA-B9C7-D5A262ABC080}" destId="{12EAB486-FD02-4069-AD02-05A693054B81}" srcOrd="0" destOrd="0" presId="urn:microsoft.com/office/officeart/2008/layout/HorizontalMultiLevelHierarchy"/>
    <dgm:cxn modelId="{30B55798-3C76-4B13-B58F-CC45FD226C82}" srcId="{5FD3F2BA-37C7-4460-AE47-50C085CE77CE}" destId="{43163F31-1995-4798-ABC4-EA3234E51CE3}" srcOrd="0" destOrd="0" parTransId="{368DCB39-4EB4-4FF3-A7F8-B7B34F604C5D}" sibTransId="{B299FCB8-AFDF-4C17-B77D-61447B8BCC19}"/>
    <dgm:cxn modelId="{974B7AEA-E57F-49FF-9D9D-79301A85FACB}" type="presOf" srcId="{DF37002F-A6E8-4D3D-9C2C-C2E28E58B82D}" destId="{8E6A5624-D988-4935-ACAA-EE9020325EE7}" srcOrd="0" destOrd="0" presId="urn:microsoft.com/office/officeart/2008/layout/HorizontalMultiLevelHierarchy"/>
    <dgm:cxn modelId="{9FB48E9F-A0FD-4367-8B1B-CB843632CB23}" type="presOf" srcId="{B2437BF5-8031-4D84-BEB9-3DAF09A0074B}" destId="{1CA1D061-D756-4DBF-9136-23E0821F568A}" srcOrd="1" destOrd="0" presId="urn:microsoft.com/office/officeart/2008/layout/HorizontalMultiLevelHierarchy"/>
    <dgm:cxn modelId="{D4167727-A60B-4ED8-A8A3-C3AAB98F7556}" srcId="{5FD3F2BA-37C7-4460-AE47-50C085CE77CE}" destId="{DF37002F-A6E8-4D3D-9C2C-C2E28E58B82D}" srcOrd="3" destOrd="0" parTransId="{0834BCDC-2E0D-40FA-B9C7-D5A262ABC080}" sibTransId="{77B52ECF-91E3-4D4F-A8F2-65E871D5AF21}"/>
    <dgm:cxn modelId="{B3B9B8E7-AA68-4B32-9380-B8295284909D}" type="presOf" srcId="{02797091-B0C9-41BC-BC96-52AF7686FEAC}" destId="{B89D4B0D-09D7-4222-BFC6-CC3C2B01D7F7}" srcOrd="0" destOrd="0" presId="urn:microsoft.com/office/officeart/2008/layout/HorizontalMultiLevelHierarchy"/>
    <dgm:cxn modelId="{2B8F81FA-E08E-4460-92C7-60A71C129330}" type="presOf" srcId="{7D665A77-34B4-44A2-9AE4-3A1C2093AB24}" destId="{DD4474F7-8E63-4617-A7D9-542337DEC4CE}" srcOrd="0" destOrd="0" presId="urn:microsoft.com/office/officeart/2008/layout/HorizontalMultiLevelHierarchy"/>
    <dgm:cxn modelId="{B2A4DCA0-1A00-4A35-A004-E1E0559C62C0}" type="presOf" srcId="{E072A2BC-6160-4E9C-BFB5-02CC6647EDFE}" destId="{022B5D9B-12A2-4CB4-BA29-1D9AD1E7837E}" srcOrd="0" destOrd="0" presId="urn:microsoft.com/office/officeart/2008/layout/HorizontalMultiLevelHierarchy"/>
    <dgm:cxn modelId="{7AEDEA27-47C2-4C62-83AF-21BF17579295}" srcId="{5FD3F2BA-37C7-4460-AE47-50C085CE77CE}" destId="{E072A2BC-6160-4E9C-BFB5-02CC6647EDFE}" srcOrd="2" destOrd="0" parTransId="{9A7EDEE7-5DA6-4EEC-A19D-82A19ADBE028}" sibTransId="{865F5599-ABD7-44BB-9EE2-C54EBA85D5A1}"/>
    <dgm:cxn modelId="{05F75E6B-3E49-4448-8F88-E4BBD4E01FBC}" type="presOf" srcId="{9A7EDEE7-5DA6-4EEC-A19D-82A19ADBE028}" destId="{52C7CFA6-117E-41FC-BF2F-475C9BEB33D5}" srcOrd="0" destOrd="0" presId="urn:microsoft.com/office/officeart/2008/layout/HorizontalMultiLevelHierarchy"/>
    <dgm:cxn modelId="{653B5AB0-9741-4F9F-BE8A-E5956831E251}" type="presOf" srcId="{B8C9E7F6-F979-4FC5-86AE-590F6556605C}" destId="{D193FCDD-B90E-4750-8E05-08454177CA35}" srcOrd="0" destOrd="0" presId="urn:microsoft.com/office/officeart/2008/layout/HorizontalMultiLevelHierarchy"/>
    <dgm:cxn modelId="{1937158B-1468-420D-8DA6-647C888EAAB5}" type="presParOf" srcId="{DD4474F7-8E63-4617-A7D9-542337DEC4CE}" destId="{4724D77C-1714-4356-B529-84F36839FCB6}" srcOrd="0" destOrd="0" presId="urn:microsoft.com/office/officeart/2008/layout/HorizontalMultiLevelHierarchy"/>
    <dgm:cxn modelId="{BB37270D-1EF6-4456-896A-5077D4BE285A}" type="presParOf" srcId="{4724D77C-1714-4356-B529-84F36839FCB6}" destId="{48FBF123-2DB5-4BA3-BBE1-41E0FA120A2A}" srcOrd="0" destOrd="0" presId="urn:microsoft.com/office/officeart/2008/layout/HorizontalMultiLevelHierarchy"/>
    <dgm:cxn modelId="{412FA24A-D2A1-49DA-8218-F34DA5F7EA1B}" type="presParOf" srcId="{4724D77C-1714-4356-B529-84F36839FCB6}" destId="{3FE4BE9A-C5BC-4D94-A6D4-B98664D44D7A}" srcOrd="1" destOrd="0" presId="urn:microsoft.com/office/officeart/2008/layout/HorizontalMultiLevelHierarchy"/>
    <dgm:cxn modelId="{44D46FA6-8359-4B2D-9AAF-62BF8CB5EBE4}" type="presParOf" srcId="{3FE4BE9A-C5BC-4D94-A6D4-B98664D44D7A}" destId="{512B7A85-13AA-4A4A-8780-7573B0ABE3E4}" srcOrd="0" destOrd="0" presId="urn:microsoft.com/office/officeart/2008/layout/HorizontalMultiLevelHierarchy"/>
    <dgm:cxn modelId="{6B989983-DF7C-4465-B777-A85A63BA063E}" type="presParOf" srcId="{512B7A85-13AA-4A4A-8780-7573B0ABE3E4}" destId="{9B12D91E-7AE7-49B9-BFC9-BE4121DEAE30}" srcOrd="0" destOrd="0" presId="urn:microsoft.com/office/officeart/2008/layout/HorizontalMultiLevelHierarchy"/>
    <dgm:cxn modelId="{95AB2535-3EFF-47BD-BA85-DEEDF0B40DEE}" type="presParOf" srcId="{3FE4BE9A-C5BC-4D94-A6D4-B98664D44D7A}" destId="{81DA1BE1-1ABF-4644-95EE-F41A8FF9C17D}" srcOrd="1" destOrd="0" presId="urn:microsoft.com/office/officeart/2008/layout/HorizontalMultiLevelHierarchy"/>
    <dgm:cxn modelId="{D5BF08DA-1C14-42AF-8D0E-00DDE4BC763D}" type="presParOf" srcId="{81DA1BE1-1ABF-4644-95EE-F41A8FF9C17D}" destId="{D1153772-B892-410D-8DB2-0EF78AB2C98C}" srcOrd="0" destOrd="0" presId="urn:microsoft.com/office/officeart/2008/layout/HorizontalMultiLevelHierarchy"/>
    <dgm:cxn modelId="{BF877CDE-62F7-4593-BDA7-6E787B85DF07}" type="presParOf" srcId="{81DA1BE1-1ABF-4644-95EE-F41A8FF9C17D}" destId="{821F3E3C-01F5-4424-BBDE-8B48E52B9199}" srcOrd="1" destOrd="0" presId="urn:microsoft.com/office/officeart/2008/layout/HorizontalMultiLevelHierarchy"/>
    <dgm:cxn modelId="{050731E9-90B0-40D7-8659-C45FD7EE7669}" type="presParOf" srcId="{3FE4BE9A-C5BC-4D94-A6D4-B98664D44D7A}" destId="{C61934B0-99C1-4C51-9D72-F498769AE494}" srcOrd="2" destOrd="0" presId="urn:microsoft.com/office/officeart/2008/layout/HorizontalMultiLevelHierarchy"/>
    <dgm:cxn modelId="{053F795E-445B-43BC-A4B6-01C5FAE682BC}" type="presParOf" srcId="{C61934B0-99C1-4C51-9D72-F498769AE494}" destId="{8BD79C4A-E102-41D0-BA44-BA96EDC6F643}" srcOrd="0" destOrd="0" presId="urn:microsoft.com/office/officeart/2008/layout/HorizontalMultiLevelHierarchy"/>
    <dgm:cxn modelId="{3239C126-4F9F-4773-9119-85FB03C8E4AF}" type="presParOf" srcId="{3FE4BE9A-C5BC-4D94-A6D4-B98664D44D7A}" destId="{5DD7D6F8-0B35-4E91-81DF-E76512E928B2}" srcOrd="3" destOrd="0" presId="urn:microsoft.com/office/officeart/2008/layout/HorizontalMultiLevelHierarchy"/>
    <dgm:cxn modelId="{D8626D08-135C-4380-9804-4DF02313E02F}" type="presParOf" srcId="{5DD7D6F8-0B35-4E91-81DF-E76512E928B2}" destId="{65EFA261-A9BB-4D89-B102-F367F4C835C7}" srcOrd="0" destOrd="0" presId="urn:microsoft.com/office/officeart/2008/layout/HorizontalMultiLevelHierarchy"/>
    <dgm:cxn modelId="{5FDE004A-C0DE-42BD-8D8F-DCC9F5C3F56E}" type="presParOf" srcId="{5DD7D6F8-0B35-4E91-81DF-E76512E928B2}" destId="{ECDD41B8-C4EB-4CB9-95FB-AAC1B8214B77}" srcOrd="1" destOrd="0" presId="urn:microsoft.com/office/officeart/2008/layout/HorizontalMultiLevelHierarchy"/>
    <dgm:cxn modelId="{2C176561-BA2B-4D9F-9B82-44E7E97CEEB8}" type="presParOf" srcId="{3FE4BE9A-C5BC-4D94-A6D4-B98664D44D7A}" destId="{52C7CFA6-117E-41FC-BF2F-475C9BEB33D5}" srcOrd="4" destOrd="0" presId="urn:microsoft.com/office/officeart/2008/layout/HorizontalMultiLevelHierarchy"/>
    <dgm:cxn modelId="{BA01E572-A0A2-4DD0-B799-DAF2E35F4D6D}" type="presParOf" srcId="{52C7CFA6-117E-41FC-BF2F-475C9BEB33D5}" destId="{878C880D-B94B-4284-BCC3-6FE46C9E2132}" srcOrd="0" destOrd="0" presId="urn:microsoft.com/office/officeart/2008/layout/HorizontalMultiLevelHierarchy"/>
    <dgm:cxn modelId="{943A3F4C-BD81-446D-B783-23D434A11875}" type="presParOf" srcId="{3FE4BE9A-C5BC-4D94-A6D4-B98664D44D7A}" destId="{A9335759-3BB7-411B-9A6B-2A5AA1652AAD}" srcOrd="5" destOrd="0" presId="urn:microsoft.com/office/officeart/2008/layout/HorizontalMultiLevelHierarchy"/>
    <dgm:cxn modelId="{05D61B81-9A1A-4F75-9E93-8DA6B77788D5}" type="presParOf" srcId="{A9335759-3BB7-411B-9A6B-2A5AA1652AAD}" destId="{022B5D9B-12A2-4CB4-BA29-1D9AD1E7837E}" srcOrd="0" destOrd="0" presId="urn:microsoft.com/office/officeart/2008/layout/HorizontalMultiLevelHierarchy"/>
    <dgm:cxn modelId="{91FAC27B-2750-48E3-9EF9-D1311AEB275E}" type="presParOf" srcId="{A9335759-3BB7-411B-9A6B-2A5AA1652AAD}" destId="{7BA70779-0F1D-43BB-BF27-69D03AFDA223}" srcOrd="1" destOrd="0" presId="urn:microsoft.com/office/officeart/2008/layout/HorizontalMultiLevelHierarchy"/>
    <dgm:cxn modelId="{A52D9A74-325D-4B41-AF56-3C8EF70B6494}" type="presParOf" srcId="{3FE4BE9A-C5BC-4D94-A6D4-B98664D44D7A}" destId="{12EAB486-FD02-4069-AD02-05A693054B81}" srcOrd="6" destOrd="0" presId="urn:microsoft.com/office/officeart/2008/layout/HorizontalMultiLevelHierarchy"/>
    <dgm:cxn modelId="{8C9ED618-55B1-430C-9898-FB168B48C3E3}" type="presParOf" srcId="{12EAB486-FD02-4069-AD02-05A693054B81}" destId="{CBE0C859-0D82-4015-B97D-C7AFDD17E282}" srcOrd="0" destOrd="0" presId="urn:microsoft.com/office/officeart/2008/layout/HorizontalMultiLevelHierarchy"/>
    <dgm:cxn modelId="{D1590394-D2FD-440C-90A2-90D77658AD48}" type="presParOf" srcId="{3FE4BE9A-C5BC-4D94-A6D4-B98664D44D7A}" destId="{02613826-D497-420E-849D-D0EF3D8B8E39}" srcOrd="7" destOrd="0" presId="urn:microsoft.com/office/officeart/2008/layout/HorizontalMultiLevelHierarchy"/>
    <dgm:cxn modelId="{C09BB1C2-C7F1-43DB-82C5-6EAB8004BA3F}" type="presParOf" srcId="{02613826-D497-420E-849D-D0EF3D8B8E39}" destId="{8E6A5624-D988-4935-ACAA-EE9020325EE7}" srcOrd="0" destOrd="0" presId="urn:microsoft.com/office/officeart/2008/layout/HorizontalMultiLevelHierarchy"/>
    <dgm:cxn modelId="{EE8674B1-8B81-48DB-93B9-F2EF929C3084}" type="presParOf" srcId="{02613826-D497-420E-849D-D0EF3D8B8E39}" destId="{8E3D13E1-E948-4EB6-B00F-7DF06F086135}" srcOrd="1" destOrd="0" presId="urn:microsoft.com/office/officeart/2008/layout/HorizontalMultiLevelHierarchy"/>
    <dgm:cxn modelId="{9631B6DB-B55C-4980-9CFF-E2434DB4EBCD}" type="presParOf" srcId="{3FE4BE9A-C5BC-4D94-A6D4-B98664D44D7A}" destId="{F003C02E-8C7F-438B-AD85-1DC217C65A28}" srcOrd="8" destOrd="0" presId="urn:microsoft.com/office/officeart/2008/layout/HorizontalMultiLevelHierarchy"/>
    <dgm:cxn modelId="{CE2B3ADE-2853-47A6-A29B-2028BFE1E9CF}" type="presParOf" srcId="{F003C02E-8C7F-438B-AD85-1DC217C65A28}" destId="{1CA1D061-D756-4DBF-9136-23E0821F568A}" srcOrd="0" destOrd="0" presId="urn:microsoft.com/office/officeart/2008/layout/HorizontalMultiLevelHierarchy"/>
    <dgm:cxn modelId="{45D6E275-A6EC-40B2-BDC1-FF7EC764F8A4}" type="presParOf" srcId="{3FE4BE9A-C5BC-4D94-A6D4-B98664D44D7A}" destId="{5D23B667-D549-446B-B19E-2CF8FD0175F3}" srcOrd="9" destOrd="0" presId="urn:microsoft.com/office/officeart/2008/layout/HorizontalMultiLevelHierarchy"/>
    <dgm:cxn modelId="{A412DCA0-B13C-4177-AD0A-B7DBED7C0A1D}" type="presParOf" srcId="{5D23B667-D549-446B-B19E-2CF8FD0175F3}" destId="{937BB30F-90EA-4462-88CD-EB85F3326710}" srcOrd="0" destOrd="0" presId="urn:microsoft.com/office/officeart/2008/layout/HorizontalMultiLevelHierarchy"/>
    <dgm:cxn modelId="{B4C467D8-B8FC-44BE-B65E-0BC036EDCB65}" type="presParOf" srcId="{5D23B667-D549-446B-B19E-2CF8FD0175F3}" destId="{0ECC28F8-8A4B-440C-978C-23249F2E5161}" srcOrd="1" destOrd="0" presId="urn:microsoft.com/office/officeart/2008/layout/HorizontalMultiLevelHierarchy"/>
    <dgm:cxn modelId="{0CCAFBA0-58C3-480B-838F-6FB8DC1709D8}" type="presParOf" srcId="{3FE4BE9A-C5BC-4D94-A6D4-B98664D44D7A}" destId="{D193FCDD-B90E-4750-8E05-08454177CA35}" srcOrd="10" destOrd="0" presId="urn:microsoft.com/office/officeart/2008/layout/HorizontalMultiLevelHierarchy"/>
    <dgm:cxn modelId="{37F89E6F-28C8-4C73-97AC-352FC868F5F9}" type="presParOf" srcId="{D193FCDD-B90E-4750-8E05-08454177CA35}" destId="{8EF8621F-34F8-43B1-ACE5-F862CEAA1440}" srcOrd="0" destOrd="0" presId="urn:microsoft.com/office/officeart/2008/layout/HorizontalMultiLevelHierarchy"/>
    <dgm:cxn modelId="{7C4FAD0F-A419-4EEE-BB83-5A13FCEA19AB}" type="presParOf" srcId="{3FE4BE9A-C5BC-4D94-A6D4-B98664D44D7A}" destId="{BF68518C-4A56-44A7-82FF-15CEFBA7940C}" srcOrd="11" destOrd="0" presId="urn:microsoft.com/office/officeart/2008/layout/HorizontalMultiLevelHierarchy"/>
    <dgm:cxn modelId="{8F525203-489E-4A6B-89CF-6D90E865DF3A}" type="presParOf" srcId="{BF68518C-4A56-44A7-82FF-15CEFBA7940C}" destId="{B89D4B0D-09D7-4222-BFC6-CC3C2B01D7F7}" srcOrd="0" destOrd="0" presId="urn:microsoft.com/office/officeart/2008/layout/HorizontalMultiLevelHierarchy"/>
    <dgm:cxn modelId="{DAA93B31-DA87-469E-A0AF-4138980A711E}" type="presParOf" srcId="{BF68518C-4A56-44A7-82FF-15CEFBA7940C}" destId="{ADC3134D-EF73-4120-8FE7-78ACF0E2D68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F68418-8A40-48C5-B497-F12149D6479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1600F9-3C1C-46AD-86BC-FC7D42945E7D}">
      <dgm:prSet phldrT="[Текст]" custT="1"/>
      <dgm:spPr/>
      <dgm:t>
        <a:bodyPr/>
        <a:lstStyle/>
        <a:p>
          <a:r>
            <a:rPr lang="ru-RU" sz="1800" b="1" dirty="0" smtClean="0"/>
            <a:t>Индивидуальные маршруты</a:t>
          </a:r>
          <a:endParaRPr lang="ru-RU" sz="1800" dirty="0"/>
        </a:p>
      </dgm:t>
    </dgm:pt>
    <dgm:pt modelId="{76C97154-934D-4F1B-9154-6BDB27DD80A0}" type="parTrans" cxnId="{E9A7347C-C31A-422A-813E-BE8449E27C51}">
      <dgm:prSet/>
      <dgm:spPr/>
      <dgm:t>
        <a:bodyPr/>
        <a:lstStyle/>
        <a:p>
          <a:endParaRPr lang="ru-RU"/>
        </a:p>
      </dgm:t>
    </dgm:pt>
    <dgm:pt modelId="{195D4328-01F4-46CB-A387-6C5276841440}" type="sibTrans" cxnId="{E9A7347C-C31A-422A-813E-BE8449E27C51}">
      <dgm:prSet/>
      <dgm:spPr/>
      <dgm:t>
        <a:bodyPr/>
        <a:lstStyle/>
        <a:p>
          <a:endParaRPr lang="ru-RU"/>
        </a:p>
      </dgm:t>
    </dgm:pt>
    <dgm:pt modelId="{8375990C-7396-4A5F-ACFE-56AD9E0988EF}">
      <dgm:prSet phldrT="[Текст]" custT="1"/>
      <dgm:spPr/>
      <dgm:t>
        <a:bodyPr/>
        <a:lstStyle/>
        <a:p>
          <a:pPr algn="ctr"/>
          <a:r>
            <a:rPr lang="ru-RU" sz="2200" b="1" dirty="0" smtClean="0">
              <a:solidFill>
                <a:schemeClr val="tx2">
                  <a:lumMod val="75000"/>
                </a:schemeClr>
              </a:solidFill>
            </a:rPr>
            <a:t>Профильные программы</a:t>
          </a:r>
          <a:endParaRPr lang="ru-RU" sz="2200" b="1" dirty="0">
            <a:solidFill>
              <a:schemeClr val="tx2">
                <a:lumMod val="75000"/>
              </a:schemeClr>
            </a:solidFill>
          </a:endParaRPr>
        </a:p>
      </dgm:t>
    </dgm:pt>
    <dgm:pt modelId="{EA82EEE2-B4FD-42FC-95BD-AC8A714C09F5}" type="parTrans" cxnId="{961A1F42-CE96-426F-B3BF-F4A1C4E4EC4D}">
      <dgm:prSet/>
      <dgm:spPr/>
      <dgm:t>
        <a:bodyPr/>
        <a:lstStyle/>
        <a:p>
          <a:endParaRPr lang="ru-RU"/>
        </a:p>
      </dgm:t>
    </dgm:pt>
    <dgm:pt modelId="{F0BD71FF-741E-424F-A2F6-75794E3490C5}" type="sibTrans" cxnId="{961A1F42-CE96-426F-B3BF-F4A1C4E4EC4D}">
      <dgm:prSet/>
      <dgm:spPr/>
      <dgm:t>
        <a:bodyPr/>
        <a:lstStyle/>
        <a:p>
          <a:endParaRPr lang="ru-RU"/>
        </a:p>
      </dgm:t>
    </dgm:pt>
    <dgm:pt modelId="{D72A31FC-27FD-426C-A01A-1A900F221DE2}">
      <dgm:prSet phldrT="[Текст]" custT="1"/>
      <dgm:spPr/>
      <dgm:t>
        <a:bodyPr/>
        <a:lstStyle/>
        <a:p>
          <a:r>
            <a:rPr 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ИШ</a:t>
          </a:r>
          <a:endParaRPr lang="ru-RU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17E74E-C520-41FD-9BF7-A99E0EE3BF70}" type="parTrans" cxnId="{643795E8-847B-4221-8AEA-8B3DE1DD2BF5}">
      <dgm:prSet/>
      <dgm:spPr/>
      <dgm:t>
        <a:bodyPr/>
        <a:lstStyle/>
        <a:p>
          <a:endParaRPr lang="ru-RU"/>
        </a:p>
      </dgm:t>
    </dgm:pt>
    <dgm:pt modelId="{95EC7850-BABD-4E49-A4BF-F4279F1A6FFF}" type="sibTrans" cxnId="{643795E8-847B-4221-8AEA-8B3DE1DD2BF5}">
      <dgm:prSet/>
      <dgm:spPr/>
      <dgm:t>
        <a:bodyPr/>
        <a:lstStyle/>
        <a:p>
          <a:endParaRPr lang="ru-RU"/>
        </a:p>
      </dgm:t>
    </dgm:pt>
    <dgm:pt modelId="{75CF685E-1F95-4824-AA53-86A4F5EC6FC8}">
      <dgm:prSet phldrT="[Текст]" custT="1"/>
      <dgm:spPr/>
      <dgm:t>
        <a:bodyPr/>
        <a:lstStyle/>
        <a:p>
          <a:pPr algn="ctr"/>
          <a:r>
            <a:rPr lang="ru-RU" sz="28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ИОП</a:t>
          </a:r>
          <a:endParaRPr lang="ru-RU" sz="2800" dirty="0">
            <a:solidFill>
              <a:schemeClr val="tx2">
                <a:lumMod val="75000"/>
              </a:schemeClr>
            </a:solidFill>
          </a:endParaRPr>
        </a:p>
      </dgm:t>
    </dgm:pt>
    <dgm:pt modelId="{D75A649A-E509-441A-8D53-8473C4D24619}" type="parTrans" cxnId="{811C8777-B3BE-4BC9-A268-27472E4985F6}">
      <dgm:prSet/>
      <dgm:spPr/>
      <dgm:t>
        <a:bodyPr/>
        <a:lstStyle/>
        <a:p>
          <a:endParaRPr lang="ru-RU"/>
        </a:p>
      </dgm:t>
    </dgm:pt>
    <dgm:pt modelId="{F8ED002B-44D1-45E5-BE27-4F64097ADB55}" type="sibTrans" cxnId="{811C8777-B3BE-4BC9-A268-27472E4985F6}">
      <dgm:prSet/>
      <dgm:spPr/>
      <dgm:t>
        <a:bodyPr/>
        <a:lstStyle/>
        <a:p>
          <a:endParaRPr lang="ru-RU"/>
        </a:p>
      </dgm:t>
    </dgm:pt>
    <dgm:pt modelId="{C0680D18-C46D-4F04-9A29-5FFCF168B3DE}">
      <dgm:prSet phldrT="[Текст]" custT="1"/>
      <dgm:spPr/>
      <dgm:t>
        <a:bodyPr/>
        <a:lstStyle/>
        <a:p>
          <a:r>
            <a:rPr lang="ru-RU" sz="1800" b="1" dirty="0" smtClean="0"/>
            <a:t>Проектирование</a:t>
          </a:r>
          <a:endParaRPr lang="ru-RU" sz="1800" b="1" dirty="0"/>
        </a:p>
      </dgm:t>
    </dgm:pt>
    <dgm:pt modelId="{9AF271CF-35C8-4CB2-B293-CCA6FA2E60B7}" type="parTrans" cxnId="{E9861F1A-5F11-4A94-BD1F-1381C29DBDE7}">
      <dgm:prSet/>
      <dgm:spPr/>
      <dgm:t>
        <a:bodyPr/>
        <a:lstStyle/>
        <a:p>
          <a:endParaRPr lang="ru-RU"/>
        </a:p>
      </dgm:t>
    </dgm:pt>
    <dgm:pt modelId="{F05A65E1-907C-49FC-A31C-4092C7F191E1}" type="sibTrans" cxnId="{E9861F1A-5F11-4A94-BD1F-1381C29DBDE7}">
      <dgm:prSet/>
      <dgm:spPr/>
      <dgm:t>
        <a:bodyPr/>
        <a:lstStyle/>
        <a:p>
          <a:endParaRPr lang="ru-RU"/>
        </a:p>
      </dgm:t>
    </dgm:pt>
    <dgm:pt modelId="{968EF36C-3E8A-4743-8E25-E81CE22A35E3}">
      <dgm:prSet phldrT="[Текст]"/>
      <dgm:spPr/>
      <dgm:t>
        <a:bodyPr/>
        <a:lstStyle/>
        <a:p>
          <a:pPr algn="ctr"/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Сетевое взаимодействие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B77935D5-D4D9-4948-A017-13F33FAEBBAC}" type="parTrans" cxnId="{DFCDDB57-C288-4C7C-A3B3-661DED520B5B}">
      <dgm:prSet/>
      <dgm:spPr/>
      <dgm:t>
        <a:bodyPr/>
        <a:lstStyle/>
        <a:p>
          <a:endParaRPr lang="ru-RU"/>
        </a:p>
      </dgm:t>
    </dgm:pt>
    <dgm:pt modelId="{E2AEEF02-C518-45C8-A716-A1A193C11656}" type="sibTrans" cxnId="{DFCDDB57-C288-4C7C-A3B3-661DED520B5B}">
      <dgm:prSet/>
      <dgm:spPr/>
      <dgm:t>
        <a:bodyPr/>
        <a:lstStyle/>
        <a:p>
          <a:endParaRPr lang="ru-RU"/>
        </a:p>
      </dgm:t>
    </dgm:pt>
    <dgm:pt modelId="{616DEDB1-515D-4AB3-A3B5-5A40A8B153A7}" type="pres">
      <dgm:prSet presAssocID="{BDF68418-8A40-48C5-B497-F12149D6479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199BB15-94D2-435D-8A1B-38E10A98655C}" type="pres">
      <dgm:prSet presAssocID="{671600F9-3C1C-46AD-86BC-FC7D42945E7D}" presName="composite" presStyleCnt="0"/>
      <dgm:spPr/>
    </dgm:pt>
    <dgm:pt modelId="{C5B4EDD7-48CC-405A-9FF8-CAA76027101F}" type="pres">
      <dgm:prSet presAssocID="{671600F9-3C1C-46AD-86BC-FC7D42945E7D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49EEB8-E936-4118-B4CD-59C58225476D}" type="pres">
      <dgm:prSet presAssocID="{671600F9-3C1C-46AD-86BC-FC7D42945E7D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D6E33-CC51-48EE-9397-A774CA715E0D}" type="pres">
      <dgm:prSet presAssocID="{671600F9-3C1C-46AD-86BC-FC7D42945E7D}" presName="BalanceSpacing" presStyleCnt="0"/>
      <dgm:spPr/>
    </dgm:pt>
    <dgm:pt modelId="{9A60247B-527F-496F-9377-C9E6E3E7432E}" type="pres">
      <dgm:prSet presAssocID="{671600F9-3C1C-46AD-86BC-FC7D42945E7D}" presName="BalanceSpacing1" presStyleCnt="0"/>
      <dgm:spPr/>
    </dgm:pt>
    <dgm:pt modelId="{E5C2CC84-7537-412A-A985-36F4917A89ED}" type="pres">
      <dgm:prSet presAssocID="{195D4328-01F4-46CB-A387-6C5276841440}" presName="Accent1Text" presStyleLbl="node1" presStyleIdx="1" presStyleCnt="6" custLinFactNeighborX="438" custLinFactNeighborY="-3989"/>
      <dgm:spPr/>
      <dgm:t>
        <a:bodyPr/>
        <a:lstStyle/>
        <a:p>
          <a:endParaRPr lang="ru-RU"/>
        </a:p>
      </dgm:t>
    </dgm:pt>
    <dgm:pt modelId="{5AEA454D-00A5-462D-B401-8CBB22C20514}" type="pres">
      <dgm:prSet presAssocID="{195D4328-01F4-46CB-A387-6C5276841440}" presName="spaceBetweenRectangles" presStyleCnt="0"/>
      <dgm:spPr/>
    </dgm:pt>
    <dgm:pt modelId="{0069663F-F7DD-4859-866A-E77ED5297335}" type="pres">
      <dgm:prSet presAssocID="{D72A31FC-27FD-426C-A01A-1A900F221DE2}" presName="composite" presStyleCnt="0"/>
      <dgm:spPr/>
    </dgm:pt>
    <dgm:pt modelId="{BF8B5CA0-BF9F-49C9-91AF-1EE08F9B74B9}" type="pres">
      <dgm:prSet presAssocID="{D72A31FC-27FD-426C-A01A-1A900F221DE2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8729A7-A0A5-4DB7-A3D0-67DB33242FD2}" type="pres">
      <dgm:prSet presAssocID="{D72A31FC-27FD-426C-A01A-1A900F221DE2}" presName="Childtext1" presStyleLbl="revTx" presStyleIdx="1" presStyleCnt="3" custScaleX="50642" custLinFactNeighborX="212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B46A39-B31B-4D56-A12B-C1C7B90AB9EA}" type="pres">
      <dgm:prSet presAssocID="{D72A31FC-27FD-426C-A01A-1A900F221DE2}" presName="BalanceSpacing" presStyleCnt="0"/>
      <dgm:spPr/>
    </dgm:pt>
    <dgm:pt modelId="{3C2C81C9-266E-461A-8266-B50D2CF6327E}" type="pres">
      <dgm:prSet presAssocID="{D72A31FC-27FD-426C-A01A-1A900F221DE2}" presName="BalanceSpacing1" presStyleCnt="0"/>
      <dgm:spPr/>
    </dgm:pt>
    <dgm:pt modelId="{557D01A9-BA66-4809-97F6-79265D765052}" type="pres">
      <dgm:prSet presAssocID="{95EC7850-BABD-4E49-A4BF-F4279F1A6FFF}" presName="Accent1Text" presStyleLbl="node1" presStyleIdx="3" presStyleCnt="6"/>
      <dgm:spPr/>
      <dgm:t>
        <a:bodyPr/>
        <a:lstStyle/>
        <a:p>
          <a:endParaRPr lang="ru-RU"/>
        </a:p>
      </dgm:t>
    </dgm:pt>
    <dgm:pt modelId="{5B1DB941-AF88-40A1-90F7-CABDC17E0DBB}" type="pres">
      <dgm:prSet presAssocID="{95EC7850-BABD-4E49-A4BF-F4279F1A6FFF}" presName="spaceBetweenRectangles" presStyleCnt="0"/>
      <dgm:spPr/>
    </dgm:pt>
    <dgm:pt modelId="{6A8E8E4F-132E-4384-8259-17B95AEEADF7}" type="pres">
      <dgm:prSet presAssocID="{C0680D18-C46D-4F04-9A29-5FFCF168B3DE}" presName="composite" presStyleCnt="0"/>
      <dgm:spPr/>
    </dgm:pt>
    <dgm:pt modelId="{8714630C-5780-43BB-9649-5C3F2F99084F}" type="pres">
      <dgm:prSet presAssocID="{C0680D18-C46D-4F04-9A29-5FFCF168B3D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5742E2-C58E-4B44-BF65-93536859D9BB}" type="pres">
      <dgm:prSet presAssocID="{C0680D18-C46D-4F04-9A29-5FFCF168B3D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5BF2D2-F583-4646-ABE4-EE8C0937963D}" type="pres">
      <dgm:prSet presAssocID="{C0680D18-C46D-4F04-9A29-5FFCF168B3DE}" presName="BalanceSpacing" presStyleCnt="0"/>
      <dgm:spPr/>
    </dgm:pt>
    <dgm:pt modelId="{840049AD-3F31-4276-8E83-407799209E4D}" type="pres">
      <dgm:prSet presAssocID="{C0680D18-C46D-4F04-9A29-5FFCF168B3DE}" presName="BalanceSpacing1" presStyleCnt="0"/>
      <dgm:spPr/>
    </dgm:pt>
    <dgm:pt modelId="{DC787CCF-7EAB-4A50-A0F9-605406B8928E}" type="pres">
      <dgm:prSet presAssocID="{F05A65E1-907C-49FC-A31C-4092C7F191E1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3F0C27EB-8519-48BE-91A7-F2C39857FD49}" type="presOf" srcId="{D72A31FC-27FD-426C-A01A-1A900F221DE2}" destId="{BF8B5CA0-BF9F-49C9-91AF-1EE08F9B74B9}" srcOrd="0" destOrd="0" presId="urn:microsoft.com/office/officeart/2008/layout/AlternatingHexagons"/>
    <dgm:cxn modelId="{811C8777-B3BE-4BC9-A268-27472E4985F6}" srcId="{D72A31FC-27FD-426C-A01A-1A900F221DE2}" destId="{75CF685E-1F95-4824-AA53-86A4F5EC6FC8}" srcOrd="0" destOrd="0" parTransId="{D75A649A-E509-441A-8D53-8473C4D24619}" sibTransId="{F8ED002B-44D1-45E5-BE27-4F64097ADB55}"/>
    <dgm:cxn modelId="{4B3C4170-BBBC-40B3-945C-27846F2621C2}" type="presOf" srcId="{8375990C-7396-4A5F-ACFE-56AD9E0988EF}" destId="{1549EEB8-E936-4118-B4CD-59C58225476D}" srcOrd="0" destOrd="0" presId="urn:microsoft.com/office/officeart/2008/layout/AlternatingHexagons"/>
    <dgm:cxn modelId="{E9861F1A-5F11-4A94-BD1F-1381C29DBDE7}" srcId="{BDF68418-8A40-48C5-B497-F12149D64790}" destId="{C0680D18-C46D-4F04-9A29-5FFCF168B3DE}" srcOrd="2" destOrd="0" parTransId="{9AF271CF-35C8-4CB2-B293-CCA6FA2E60B7}" sibTransId="{F05A65E1-907C-49FC-A31C-4092C7F191E1}"/>
    <dgm:cxn modelId="{DFCDDB57-C288-4C7C-A3B3-661DED520B5B}" srcId="{C0680D18-C46D-4F04-9A29-5FFCF168B3DE}" destId="{968EF36C-3E8A-4743-8E25-E81CE22A35E3}" srcOrd="0" destOrd="0" parTransId="{B77935D5-D4D9-4948-A017-13F33FAEBBAC}" sibTransId="{E2AEEF02-C518-45C8-A716-A1A193C11656}"/>
    <dgm:cxn modelId="{961A1F42-CE96-426F-B3BF-F4A1C4E4EC4D}" srcId="{671600F9-3C1C-46AD-86BC-FC7D42945E7D}" destId="{8375990C-7396-4A5F-ACFE-56AD9E0988EF}" srcOrd="0" destOrd="0" parTransId="{EA82EEE2-B4FD-42FC-95BD-AC8A714C09F5}" sibTransId="{F0BD71FF-741E-424F-A2F6-75794E3490C5}"/>
    <dgm:cxn modelId="{5E5CFFBE-470C-48FA-8B71-BCB5089655D0}" type="presOf" srcId="{95EC7850-BABD-4E49-A4BF-F4279F1A6FFF}" destId="{557D01A9-BA66-4809-97F6-79265D765052}" srcOrd="0" destOrd="0" presId="urn:microsoft.com/office/officeart/2008/layout/AlternatingHexagons"/>
    <dgm:cxn modelId="{3BCF5997-626E-466D-BA85-76D9CF9C506D}" type="presOf" srcId="{968EF36C-3E8A-4743-8E25-E81CE22A35E3}" destId="{215742E2-C58E-4B44-BF65-93536859D9BB}" srcOrd="0" destOrd="0" presId="urn:microsoft.com/office/officeart/2008/layout/AlternatingHexagons"/>
    <dgm:cxn modelId="{E9A7347C-C31A-422A-813E-BE8449E27C51}" srcId="{BDF68418-8A40-48C5-B497-F12149D64790}" destId="{671600F9-3C1C-46AD-86BC-FC7D42945E7D}" srcOrd="0" destOrd="0" parTransId="{76C97154-934D-4F1B-9154-6BDB27DD80A0}" sibTransId="{195D4328-01F4-46CB-A387-6C5276841440}"/>
    <dgm:cxn modelId="{1DC1700D-ADD5-41E9-B500-E4D065B8B14C}" type="presOf" srcId="{C0680D18-C46D-4F04-9A29-5FFCF168B3DE}" destId="{8714630C-5780-43BB-9649-5C3F2F99084F}" srcOrd="0" destOrd="0" presId="urn:microsoft.com/office/officeart/2008/layout/AlternatingHexagons"/>
    <dgm:cxn modelId="{F0084527-1963-4BF1-8376-AF49D001C78A}" type="presOf" srcId="{75CF685E-1F95-4824-AA53-86A4F5EC6FC8}" destId="{FB8729A7-A0A5-4DB7-A3D0-67DB33242FD2}" srcOrd="0" destOrd="0" presId="urn:microsoft.com/office/officeart/2008/layout/AlternatingHexagons"/>
    <dgm:cxn modelId="{CBBB1202-657C-499D-8DF0-1E075F006805}" type="presOf" srcId="{195D4328-01F4-46CB-A387-6C5276841440}" destId="{E5C2CC84-7537-412A-A985-36F4917A89ED}" srcOrd="0" destOrd="0" presId="urn:microsoft.com/office/officeart/2008/layout/AlternatingHexagons"/>
    <dgm:cxn modelId="{5E9BD0F4-F364-4DBD-8F58-7537D0A42E5C}" type="presOf" srcId="{671600F9-3C1C-46AD-86BC-FC7D42945E7D}" destId="{C5B4EDD7-48CC-405A-9FF8-CAA76027101F}" srcOrd="0" destOrd="0" presId="urn:microsoft.com/office/officeart/2008/layout/AlternatingHexagons"/>
    <dgm:cxn modelId="{96B8A4BC-C1B8-4FE8-858D-FC2AA995FCDC}" type="presOf" srcId="{F05A65E1-907C-49FC-A31C-4092C7F191E1}" destId="{DC787CCF-7EAB-4A50-A0F9-605406B8928E}" srcOrd="0" destOrd="0" presId="urn:microsoft.com/office/officeart/2008/layout/AlternatingHexagons"/>
    <dgm:cxn modelId="{1F7EAC01-BC96-4385-95B4-B7F9B81EB6DA}" type="presOf" srcId="{BDF68418-8A40-48C5-B497-F12149D64790}" destId="{616DEDB1-515D-4AB3-A3B5-5A40A8B153A7}" srcOrd="0" destOrd="0" presId="urn:microsoft.com/office/officeart/2008/layout/AlternatingHexagons"/>
    <dgm:cxn modelId="{643795E8-847B-4221-8AEA-8B3DE1DD2BF5}" srcId="{BDF68418-8A40-48C5-B497-F12149D64790}" destId="{D72A31FC-27FD-426C-A01A-1A900F221DE2}" srcOrd="1" destOrd="0" parTransId="{5617E74E-C520-41FD-9BF7-A99E0EE3BF70}" sibTransId="{95EC7850-BABD-4E49-A4BF-F4279F1A6FFF}"/>
    <dgm:cxn modelId="{A7061FFC-3ED5-4019-9445-BAC5E891501F}" type="presParOf" srcId="{616DEDB1-515D-4AB3-A3B5-5A40A8B153A7}" destId="{1199BB15-94D2-435D-8A1B-38E10A98655C}" srcOrd="0" destOrd="0" presId="urn:microsoft.com/office/officeart/2008/layout/AlternatingHexagons"/>
    <dgm:cxn modelId="{CC775E08-2DBF-4F27-93FD-5AB34B71DD1B}" type="presParOf" srcId="{1199BB15-94D2-435D-8A1B-38E10A98655C}" destId="{C5B4EDD7-48CC-405A-9FF8-CAA76027101F}" srcOrd="0" destOrd="0" presId="urn:microsoft.com/office/officeart/2008/layout/AlternatingHexagons"/>
    <dgm:cxn modelId="{FFE0BC39-1196-4ABF-9BBE-D5671B02DA1D}" type="presParOf" srcId="{1199BB15-94D2-435D-8A1B-38E10A98655C}" destId="{1549EEB8-E936-4118-B4CD-59C58225476D}" srcOrd="1" destOrd="0" presId="urn:microsoft.com/office/officeart/2008/layout/AlternatingHexagons"/>
    <dgm:cxn modelId="{76BC781C-9784-4C3F-8110-C4FC5A8393E7}" type="presParOf" srcId="{1199BB15-94D2-435D-8A1B-38E10A98655C}" destId="{156D6E33-CC51-48EE-9397-A774CA715E0D}" srcOrd="2" destOrd="0" presId="urn:microsoft.com/office/officeart/2008/layout/AlternatingHexagons"/>
    <dgm:cxn modelId="{D1B26468-1C9A-4C57-80F2-15D25D8CDA74}" type="presParOf" srcId="{1199BB15-94D2-435D-8A1B-38E10A98655C}" destId="{9A60247B-527F-496F-9377-C9E6E3E7432E}" srcOrd="3" destOrd="0" presId="urn:microsoft.com/office/officeart/2008/layout/AlternatingHexagons"/>
    <dgm:cxn modelId="{3E2E503D-7227-4AAF-99FA-9698780FBE5E}" type="presParOf" srcId="{1199BB15-94D2-435D-8A1B-38E10A98655C}" destId="{E5C2CC84-7537-412A-A985-36F4917A89ED}" srcOrd="4" destOrd="0" presId="urn:microsoft.com/office/officeart/2008/layout/AlternatingHexagons"/>
    <dgm:cxn modelId="{16654F25-5836-4CEF-9F7F-B5239ACD4763}" type="presParOf" srcId="{616DEDB1-515D-4AB3-A3B5-5A40A8B153A7}" destId="{5AEA454D-00A5-462D-B401-8CBB22C20514}" srcOrd="1" destOrd="0" presId="urn:microsoft.com/office/officeart/2008/layout/AlternatingHexagons"/>
    <dgm:cxn modelId="{32F23EF7-0866-4CBB-8D8D-5C21E1DC05AD}" type="presParOf" srcId="{616DEDB1-515D-4AB3-A3B5-5A40A8B153A7}" destId="{0069663F-F7DD-4859-866A-E77ED5297335}" srcOrd="2" destOrd="0" presId="urn:microsoft.com/office/officeart/2008/layout/AlternatingHexagons"/>
    <dgm:cxn modelId="{3DFD9B84-4E9F-4652-AF98-CF11DB7EB681}" type="presParOf" srcId="{0069663F-F7DD-4859-866A-E77ED5297335}" destId="{BF8B5CA0-BF9F-49C9-91AF-1EE08F9B74B9}" srcOrd="0" destOrd="0" presId="urn:microsoft.com/office/officeart/2008/layout/AlternatingHexagons"/>
    <dgm:cxn modelId="{ACFD07EE-225D-4824-9894-6968A1443E39}" type="presParOf" srcId="{0069663F-F7DD-4859-866A-E77ED5297335}" destId="{FB8729A7-A0A5-4DB7-A3D0-67DB33242FD2}" srcOrd="1" destOrd="0" presId="urn:microsoft.com/office/officeart/2008/layout/AlternatingHexagons"/>
    <dgm:cxn modelId="{412981BD-C644-44F5-870B-7F537E531808}" type="presParOf" srcId="{0069663F-F7DD-4859-866A-E77ED5297335}" destId="{1EB46A39-B31B-4D56-A12B-C1C7B90AB9EA}" srcOrd="2" destOrd="0" presId="urn:microsoft.com/office/officeart/2008/layout/AlternatingHexagons"/>
    <dgm:cxn modelId="{AC5FE554-5F24-40A2-9044-1761CA07F52F}" type="presParOf" srcId="{0069663F-F7DD-4859-866A-E77ED5297335}" destId="{3C2C81C9-266E-461A-8266-B50D2CF6327E}" srcOrd="3" destOrd="0" presId="urn:microsoft.com/office/officeart/2008/layout/AlternatingHexagons"/>
    <dgm:cxn modelId="{59C32953-19F6-496A-8C06-27ACC315E80A}" type="presParOf" srcId="{0069663F-F7DD-4859-866A-E77ED5297335}" destId="{557D01A9-BA66-4809-97F6-79265D765052}" srcOrd="4" destOrd="0" presId="urn:microsoft.com/office/officeart/2008/layout/AlternatingHexagons"/>
    <dgm:cxn modelId="{ECD92985-8493-4655-989C-54D012A52D2D}" type="presParOf" srcId="{616DEDB1-515D-4AB3-A3B5-5A40A8B153A7}" destId="{5B1DB941-AF88-40A1-90F7-CABDC17E0DBB}" srcOrd="3" destOrd="0" presId="urn:microsoft.com/office/officeart/2008/layout/AlternatingHexagons"/>
    <dgm:cxn modelId="{4B7C0B77-3460-4EC6-9361-7E0B7C8A47B2}" type="presParOf" srcId="{616DEDB1-515D-4AB3-A3B5-5A40A8B153A7}" destId="{6A8E8E4F-132E-4384-8259-17B95AEEADF7}" srcOrd="4" destOrd="0" presId="urn:microsoft.com/office/officeart/2008/layout/AlternatingHexagons"/>
    <dgm:cxn modelId="{6FC401C3-BAD0-4DBB-8821-A2BA5192169A}" type="presParOf" srcId="{6A8E8E4F-132E-4384-8259-17B95AEEADF7}" destId="{8714630C-5780-43BB-9649-5C3F2F99084F}" srcOrd="0" destOrd="0" presId="urn:microsoft.com/office/officeart/2008/layout/AlternatingHexagons"/>
    <dgm:cxn modelId="{547A1F84-6EAF-410A-B1EA-82A8B0719597}" type="presParOf" srcId="{6A8E8E4F-132E-4384-8259-17B95AEEADF7}" destId="{215742E2-C58E-4B44-BF65-93536859D9BB}" srcOrd="1" destOrd="0" presId="urn:microsoft.com/office/officeart/2008/layout/AlternatingHexagons"/>
    <dgm:cxn modelId="{08B2B7B2-7FC1-4601-A892-61D2C7CFCFEE}" type="presParOf" srcId="{6A8E8E4F-132E-4384-8259-17B95AEEADF7}" destId="{1E5BF2D2-F583-4646-ABE4-EE8C0937963D}" srcOrd="2" destOrd="0" presId="urn:microsoft.com/office/officeart/2008/layout/AlternatingHexagons"/>
    <dgm:cxn modelId="{7F36F3CB-FB86-4C7E-A5F0-257C06E73C4F}" type="presParOf" srcId="{6A8E8E4F-132E-4384-8259-17B95AEEADF7}" destId="{840049AD-3F31-4276-8E83-407799209E4D}" srcOrd="3" destOrd="0" presId="urn:microsoft.com/office/officeart/2008/layout/AlternatingHexagons"/>
    <dgm:cxn modelId="{5074F108-02EC-41CF-88E3-0BD30341D22E}" type="presParOf" srcId="{6A8E8E4F-132E-4384-8259-17B95AEEADF7}" destId="{DC787CCF-7EAB-4A50-A0F9-605406B8928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B4832C-C1C8-4051-A04B-6BB67755EBF9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D6ED88-FA85-4DC9-8649-E45E4DD49A91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Охвачено более 500 единиц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71E379-9D42-4406-82C8-1E77151B912F}" type="parTrans" cxnId="{16D1EC4F-A738-4B37-B130-9153949AC402}">
      <dgm:prSet/>
      <dgm:spPr/>
      <dgm:t>
        <a:bodyPr/>
        <a:lstStyle/>
        <a:p>
          <a:endParaRPr lang="ru-RU"/>
        </a:p>
      </dgm:t>
    </dgm:pt>
    <dgm:pt modelId="{4F451AE4-3E8F-4DFE-9742-6393675503A3}" type="sibTrans" cxnId="{16D1EC4F-A738-4B37-B130-9153949AC402}">
      <dgm:prSet/>
      <dgm:spPr/>
      <dgm:t>
        <a:bodyPr/>
        <a:lstStyle/>
        <a:p>
          <a:endParaRPr lang="ru-RU"/>
        </a:p>
      </dgm:t>
    </dgm:pt>
    <dgm:pt modelId="{EE67F523-8F17-42EF-B0F6-51F338B52E43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Городские методические объединения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0AC5C4-571F-4891-92EA-9C157E4692B3}" type="parTrans" cxnId="{2234922F-452C-4401-8463-E07FC654C523}">
      <dgm:prSet/>
      <dgm:spPr/>
      <dgm:t>
        <a:bodyPr/>
        <a:lstStyle/>
        <a:p>
          <a:endParaRPr lang="ru-RU"/>
        </a:p>
      </dgm:t>
    </dgm:pt>
    <dgm:pt modelId="{EEAF9B1F-0E9A-499D-991D-858414AD79F7}" type="sibTrans" cxnId="{2234922F-452C-4401-8463-E07FC654C523}">
      <dgm:prSet/>
      <dgm:spPr/>
      <dgm:t>
        <a:bodyPr/>
        <a:lstStyle/>
        <a:p>
          <a:endParaRPr lang="ru-RU"/>
        </a:p>
      </dgm:t>
    </dgm:pt>
    <dgm:pt modelId="{357AD69A-8181-4849-89E6-BE14D4B5F33D}">
      <dgm:prSet phldrT="[Текст]" custT="1"/>
      <dgm:spPr/>
      <dgm:t>
        <a:bodyPr/>
        <a:lstStyle/>
        <a:p>
          <a:r>
            <a:rPr lang="ru-RU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Муниципальные </a:t>
          </a:r>
          <a:r>
            <a:rPr lang="ru-RU" sz="17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метапредметные</a:t>
          </a:r>
          <a:r>
            <a:rPr lang="ru-RU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кафедры</a:t>
          </a:r>
          <a:endParaRPr lang="ru-RU" sz="1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E52C44-032B-4FE3-AA22-260605CD3D9F}" type="parTrans" cxnId="{FC400337-514D-447B-AEFE-7983CBAF2F90}">
      <dgm:prSet/>
      <dgm:spPr/>
      <dgm:t>
        <a:bodyPr/>
        <a:lstStyle/>
        <a:p>
          <a:endParaRPr lang="ru-RU"/>
        </a:p>
      </dgm:t>
    </dgm:pt>
    <dgm:pt modelId="{C33851B4-5D00-4794-865D-793F86A80C18}" type="sibTrans" cxnId="{FC400337-514D-447B-AEFE-7983CBAF2F90}">
      <dgm:prSet/>
      <dgm:spPr/>
      <dgm:t>
        <a:bodyPr/>
        <a:lstStyle/>
        <a:p>
          <a:endParaRPr lang="ru-RU"/>
        </a:p>
      </dgm:t>
    </dgm:pt>
    <dgm:pt modelId="{CF3FFB4F-0B4D-4994-BEAF-BFFA8494C75C}">
      <dgm:prSet phldrT="[Текст]" custT="1"/>
      <dgm:spPr/>
      <dgm:t>
        <a:bodyPr/>
        <a:lstStyle/>
        <a:p>
          <a:r>
            <a:rPr lang="ru-RU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Муниципальные научно – практические конференции</a:t>
          </a:r>
          <a:endParaRPr lang="ru-RU" sz="1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DB65FB-1E39-4CA8-AC2F-26B7455DF5C2}" type="parTrans" cxnId="{3C8533AA-223E-4595-9A98-FDB8DB00723E}">
      <dgm:prSet/>
      <dgm:spPr/>
      <dgm:t>
        <a:bodyPr/>
        <a:lstStyle/>
        <a:p>
          <a:endParaRPr lang="ru-RU"/>
        </a:p>
      </dgm:t>
    </dgm:pt>
    <dgm:pt modelId="{1500B94F-1B4E-4280-A43E-C245A49A5097}" type="sibTrans" cxnId="{3C8533AA-223E-4595-9A98-FDB8DB00723E}">
      <dgm:prSet/>
      <dgm:spPr/>
      <dgm:t>
        <a:bodyPr/>
        <a:lstStyle/>
        <a:p>
          <a:endParaRPr lang="ru-RU"/>
        </a:p>
      </dgm:t>
    </dgm:pt>
    <dgm:pt modelId="{F1E14EF7-928B-4E81-B229-7B0A535944FC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Курсы повышения квалификации</a:t>
          </a:r>
          <a:endParaRPr lang="ru-RU" sz="1800" b="1" dirty="0"/>
        </a:p>
      </dgm:t>
    </dgm:pt>
    <dgm:pt modelId="{7C458640-96D5-4A9A-AB9C-A019E9152EE9}" type="parTrans" cxnId="{F1E9B85C-04D9-4DAA-966C-F466919EF801}">
      <dgm:prSet/>
      <dgm:spPr/>
      <dgm:t>
        <a:bodyPr/>
        <a:lstStyle/>
        <a:p>
          <a:endParaRPr lang="ru-RU"/>
        </a:p>
      </dgm:t>
    </dgm:pt>
    <dgm:pt modelId="{220495B6-4D8A-4CF5-A72D-4FBC5796FDCD}" type="sibTrans" cxnId="{F1E9B85C-04D9-4DAA-966C-F466919EF801}">
      <dgm:prSet/>
      <dgm:spPr/>
      <dgm:t>
        <a:bodyPr/>
        <a:lstStyle/>
        <a:p>
          <a:endParaRPr lang="ru-RU"/>
        </a:p>
      </dgm:t>
    </dgm:pt>
    <dgm:pt modelId="{1B9B60A6-29D6-4E36-BF7F-CDE7C1C70A7C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Муниципальные методические кластеры</a:t>
          </a:r>
          <a:endParaRPr lang="ru-RU" sz="1300" dirty="0"/>
        </a:p>
      </dgm:t>
    </dgm:pt>
    <dgm:pt modelId="{191CF624-F80B-4527-B5CC-9F51E35C9420}" type="sibTrans" cxnId="{6DF6B97C-1497-41FD-BD9C-75CA6193DDD7}">
      <dgm:prSet/>
      <dgm:spPr/>
      <dgm:t>
        <a:bodyPr/>
        <a:lstStyle/>
        <a:p>
          <a:endParaRPr lang="ru-RU"/>
        </a:p>
      </dgm:t>
    </dgm:pt>
    <dgm:pt modelId="{36E5337E-57AD-4436-A644-41A5E4E5257C}" type="parTrans" cxnId="{6DF6B97C-1497-41FD-BD9C-75CA6193DDD7}">
      <dgm:prSet/>
      <dgm:spPr/>
      <dgm:t>
        <a:bodyPr/>
        <a:lstStyle/>
        <a:p>
          <a:endParaRPr lang="ru-RU"/>
        </a:p>
      </dgm:t>
    </dgm:pt>
    <dgm:pt modelId="{987F66A1-9FF3-460E-B8AF-E3D77383978E}" type="pres">
      <dgm:prSet presAssocID="{B1B4832C-C1C8-4051-A04B-6BB67755EBF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C108FF-0965-4B98-A36A-42E4028496CE}" type="pres">
      <dgm:prSet presAssocID="{78D6ED88-FA85-4DC9-8649-E45E4DD49A91}" presName="centerShape" presStyleLbl="node0" presStyleIdx="0" presStyleCnt="1" custScaleX="225906" custScaleY="103858" custLinFactNeighborX="623" custLinFactNeighborY="1474"/>
      <dgm:spPr/>
      <dgm:t>
        <a:bodyPr/>
        <a:lstStyle/>
        <a:p>
          <a:endParaRPr lang="ru-RU"/>
        </a:p>
      </dgm:t>
    </dgm:pt>
    <dgm:pt modelId="{9BB38C30-EC0E-45EE-B5C4-3BA1154D1697}" type="pres">
      <dgm:prSet presAssocID="{6C0AC5C4-571F-4891-92EA-9C157E4692B3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6E2D28FE-57BD-47EA-ACDE-0286A8F0E693}" type="pres">
      <dgm:prSet presAssocID="{EE67F523-8F17-42EF-B0F6-51F338B52E43}" presName="node" presStyleLbl="node1" presStyleIdx="0" presStyleCnt="5" custScaleX="120352" custScaleY="81805" custRadScaleRad="121444" custRadScaleInc="-4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72117-64DA-4EA0-B6F0-0C18877B0518}" type="pres">
      <dgm:prSet presAssocID="{C5E52C44-032B-4FE3-AA22-260605CD3D9F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A88BD214-9807-44FA-9ED9-9FA9DB2F1BDE}" type="pres">
      <dgm:prSet presAssocID="{357AD69A-8181-4849-89E6-BE14D4B5F33D}" presName="node" presStyleLbl="node1" presStyleIdx="1" presStyleCnt="5" custScaleX="99166" custScaleY="79189" custRadScaleRad="114797" custRadScaleInc="-471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E78A23-5DFA-480E-947C-DBBB4A340358}" type="pres">
      <dgm:prSet presAssocID="{36E5337E-57AD-4436-A644-41A5E4E5257C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33EF135E-5A72-4D4D-835E-E65022DA7ACC}" type="pres">
      <dgm:prSet presAssocID="{1B9B60A6-29D6-4E36-BF7F-CDE7C1C70A7C}" presName="node" presStyleLbl="node1" presStyleIdx="2" presStyleCnt="5" custScaleX="255054" custScaleY="74988" custRadScaleRad="103676" custRadScaleInc="8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0D5420-8C06-4685-BA6D-612BDAE84442}" type="pres">
      <dgm:prSet presAssocID="{ADDB65FB-1E39-4CA8-AC2F-26B7455DF5C2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6937DE5A-80E9-46F6-B4B1-FFAF4B1CF087}" type="pres">
      <dgm:prSet presAssocID="{CF3FFB4F-0B4D-4994-BEAF-BFFA8494C75C}" presName="node" presStyleLbl="node1" presStyleIdx="3" presStyleCnt="5" custScaleX="102539" custScaleY="76899" custRadScaleRad="114401" custRadScaleInc="415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F3366F-53A1-48F7-B93E-0F0EA1F2C86F}" type="pres">
      <dgm:prSet presAssocID="{7C458640-96D5-4A9A-AB9C-A019E9152EE9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96ED33A9-1FE1-4033-BF86-9210D20FECBD}" type="pres">
      <dgm:prSet presAssocID="{F1E14EF7-928B-4E81-B229-7B0A535944FC}" presName="node" presStyleLbl="node1" presStyleIdx="4" presStyleCnt="5" custScaleX="119725" custScaleY="76609" custRadScaleRad="123704" custRadScaleInc="5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43BB2E-9000-4E66-B737-10D27A987C28}" type="presOf" srcId="{ADDB65FB-1E39-4CA8-AC2F-26B7455DF5C2}" destId="{D90D5420-8C06-4685-BA6D-612BDAE84442}" srcOrd="0" destOrd="0" presId="urn:microsoft.com/office/officeart/2005/8/layout/radial4"/>
    <dgm:cxn modelId="{FC400337-514D-447B-AEFE-7983CBAF2F90}" srcId="{78D6ED88-FA85-4DC9-8649-E45E4DD49A91}" destId="{357AD69A-8181-4849-89E6-BE14D4B5F33D}" srcOrd="1" destOrd="0" parTransId="{C5E52C44-032B-4FE3-AA22-260605CD3D9F}" sibTransId="{C33851B4-5D00-4794-865D-793F86A80C18}"/>
    <dgm:cxn modelId="{16D1EC4F-A738-4B37-B130-9153949AC402}" srcId="{B1B4832C-C1C8-4051-A04B-6BB67755EBF9}" destId="{78D6ED88-FA85-4DC9-8649-E45E4DD49A91}" srcOrd="0" destOrd="0" parTransId="{AA71E379-9D42-4406-82C8-1E77151B912F}" sibTransId="{4F451AE4-3E8F-4DFE-9742-6393675503A3}"/>
    <dgm:cxn modelId="{00DB8125-2E84-4D1D-AB10-2A70FDAAE797}" type="presOf" srcId="{CF3FFB4F-0B4D-4994-BEAF-BFFA8494C75C}" destId="{6937DE5A-80E9-46F6-B4B1-FFAF4B1CF087}" srcOrd="0" destOrd="0" presId="urn:microsoft.com/office/officeart/2005/8/layout/radial4"/>
    <dgm:cxn modelId="{C014CA97-0038-4589-828A-DE3CD603DF62}" type="presOf" srcId="{EE67F523-8F17-42EF-B0F6-51F338B52E43}" destId="{6E2D28FE-57BD-47EA-ACDE-0286A8F0E693}" srcOrd="0" destOrd="0" presId="urn:microsoft.com/office/officeart/2005/8/layout/radial4"/>
    <dgm:cxn modelId="{D326B261-3FFF-4FEC-AC5D-B9AF54FA5A91}" type="presOf" srcId="{78D6ED88-FA85-4DC9-8649-E45E4DD49A91}" destId="{F1C108FF-0965-4B98-A36A-42E4028496CE}" srcOrd="0" destOrd="0" presId="urn:microsoft.com/office/officeart/2005/8/layout/radial4"/>
    <dgm:cxn modelId="{DE3E6699-4529-42DB-8A7C-38D95AE5851A}" type="presOf" srcId="{F1E14EF7-928B-4E81-B229-7B0A535944FC}" destId="{96ED33A9-1FE1-4033-BF86-9210D20FECBD}" srcOrd="0" destOrd="0" presId="urn:microsoft.com/office/officeart/2005/8/layout/radial4"/>
    <dgm:cxn modelId="{2053C954-109B-4617-9537-3BFAFF542689}" type="presOf" srcId="{357AD69A-8181-4849-89E6-BE14D4B5F33D}" destId="{A88BD214-9807-44FA-9ED9-9FA9DB2F1BDE}" srcOrd="0" destOrd="0" presId="urn:microsoft.com/office/officeart/2005/8/layout/radial4"/>
    <dgm:cxn modelId="{F1E9B85C-04D9-4DAA-966C-F466919EF801}" srcId="{78D6ED88-FA85-4DC9-8649-E45E4DD49A91}" destId="{F1E14EF7-928B-4E81-B229-7B0A535944FC}" srcOrd="4" destOrd="0" parTransId="{7C458640-96D5-4A9A-AB9C-A019E9152EE9}" sibTransId="{220495B6-4D8A-4CF5-A72D-4FBC5796FDCD}"/>
    <dgm:cxn modelId="{B13B5354-EEFF-4813-8957-1B3EBFAA26A6}" type="presOf" srcId="{36E5337E-57AD-4436-A644-41A5E4E5257C}" destId="{77E78A23-5DFA-480E-947C-DBBB4A340358}" srcOrd="0" destOrd="0" presId="urn:microsoft.com/office/officeart/2005/8/layout/radial4"/>
    <dgm:cxn modelId="{2AE18A2B-1398-4436-9AE6-B974CAC7CE50}" type="presOf" srcId="{6C0AC5C4-571F-4891-92EA-9C157E4692B3}" destId="{9BB38C30-EC0E-45EE-B5C4-3BA1154D1697}" srcOrd="0" destOrd="0" presId="urn:microsoft.com/office/officeart/2005/8/layout/radial4"/>
    <dgm:cxn modelId="{3C8533AA-223E-4595-9A98-FDB8DB00723E}" srcId="{78D6ED88-FA85-4DC9-8649-E45E4DD49A91}" destId="{CF3FFB4F-0B4D-4994-BEAF-BFFA8494C75C}" srcOrd="3" destOrd="0" parTransId="{ADDB65FB-1E39-4CA8-AC2F-26B7455DF5C2}" sibTransId="{1500B94F-1B4E-4280-A43E-C245A49A5097}"/>
    <dgm:cxn modelId="{2234922F-452C-4401-8463-E07FC654C523}" srcId="{78D6ED88-FA85-4DC9-8649-E45E4DD49A91}" destId="{EE67F523-8F17-42EF-B0F6-51F338B52E43}" srcOrd="0" destOrd="0" parTransId="{6C0AC5C4-571F-4891-92EA-9C157E4692B3}" sibTransId="{EEAF9B1F-0E9A-499D-991D-858414AD79F7}"/>
    <dgm:cxn modelId="{47158B18-A419-4CED-BA85-E823DAF0DEE0}" type="presOf" srcId="{C5E52C44-032B-4FE3-AA22-260605CD3D9F}" destId="{BC172117-64DA-4EA0-B6F0-0C18877B0518}" srcOrd="0" destOrd="0" presId="urn:microsoft.com/office/officeart/2005/8/layout/radial4"/>
    <dgm:cxn modelId="{6DF6B97C-1497-41FD-BD9C-75CA6193DDD7}" srcId="{78D6ED88-FA85-4DC9-8649-E45E4DD49A91}" destId="{1B9B60A6-29D6-4E36-BF7F-CDE7C1C70A7C}" srcOrd="2" destOrd="0" parTransId="{36E5337E-57AD-4436-A644-41A5E4E5257C}" sibTransId="{191CF624-F80B-4527-B5CC-9F51E35C9420}"/>
    <dgm:cxn modelId="{9E4C78CE-D977-43C0-8423-141350FD3A64}" type="presOf" srcId="{B1B4832C-C1C8-4051-A04B-6BB67755EBF9}" destId="{987F66A1-9FF3-460E-B8AF-E3D77383978E}" srcOrd="0" destOrd="0" presId="urn:microsoft.com/office/officeart/2005/8/layout/radial4"/>
    <dgm:cxn modelId="{3727BD63-FCEF-4AB7-AF40-4358A4042C94}" type="presOf" srcId="{7C458640-96D5-4A9A-AB9C-A019E9152EE9}" destId="{B8F3366F-53A1-48F7-B93E-0F0EA1F2C86F}" srcOrd="0" destOrd="0" presId="urn:microsoft.com/office/officeart/2005/8/layout/radial4"/>
    <dgm:cxn modelId="{5685D0E2-9C50-4B6E-B8D4-595DE2D62D66}" type="presOf" srcId="{1B9B60A6-29D6-4E36-BF7F-CDE7C1C70A7C}" destId="{33EF135E-5A72-4D4D-835E-E65022DA7ACC}" srcOrd="0" destOrd="0" presId="urn:microsoft.com/office/officeart/2005/8/layout/radial4"/>
    <dgm:cxn modelId="{C79E32CC-9541-41FB-80D1-49129F7ED5EF}" type="presParOf" srcId="{987F66A1-9FF3-460E-B8AF-E3D77383978E}" destId="{F1C108FF-0965-4B98-A36A-42E4028496CE}" srcOrd="0" destOrd="0" presId="urn:microsoft.com/office/officeart/2005/8/layout/radial4"/>
    <dgm:cxn modelId="{A6A3391B-184B-4625-9AD2-266537CC845E}" type="presParOf" srcId="{987F66A1-9FF3-460E-B8AF-E3D77383978E}" destId="{9BB38C30-EC0E-45EE-B5C4-3BA1154D1697}" srcOrd="1" destOrd="0" presId="urn:microsoft.com/office/officeart/2005/8/layout/radial4"/>
    <dgm:cxn modelId="{6466826F-8A52-44A3-8A9C-61438D161324}" type="presParOf" srcId="{987F66A1-9FF3-460E-B8AF-E3D77383978E}" destId="{6E2D28FE-57BD-47EA-ACDE-0286A8F0E693}" srcOrd="2" destOrd="0" presId="urn:microsoft.com/office/officeart/2005/8/layout/radial4"/>
    <dgm:cxn modelId="{6964CF4F-9F5D-4183-B81D-557CE88F1CA7}" type="presParOf" srcId="{987F66A1-9FF3-460E-B8AF-E3D77383978E}" destId="{BC172117-64DA-4EA0-B6F0-0C18877B0518}" srcOrd="3" destOrd="0" presId="urn:microsoft.com/office/officeart/2005/8/layout/radial4"/>
    <dgm:cxn modelId="{F1DE81B0-8A5C-4A06-9384-787C1C710742}" type="presParOf" srcId="{987F66A1-9FF3-460E-B8AF-E3D77383978E}" destId="{A88BD214-9807-44FA-9ED9-9FA9DB2F1BDE}" srcOrd="4" destOrd="0" presId="urn:microsoft.com/office/officeart/2005/8/layout/radial4"/>
    <dgm:cxn modelId="{431F7A37-05DF-4702-8829-454E43C76747}" type="presParOf" srcId="{987F66A1-9FF3-460E-B8AF-E3D77383978E}" destId="{77E78A23-5DFA-480E-947C-DBBB4A340358}" srcOrd="5" destOrd="0" presId="urn:microsoft.com/office/officeart/2005/8/layout/radial4"/>
    <dgm:cxn modelId="{29CC4605-8C28-4994-AB3A-A1B8F22D8C3D}" type="presParOf" srcId="{987F66A1-9FF3-460E-B8AF-E3D77383978E}" destId="{33EF135E-5A72-4D4D-835E-E65022DA7ACC}" srcOrd="6" destOrd="0" presId="urn:microsoft.com/office/officeart/2005/8/layout/radial4"/>
    <dgm:cxn modelId="{3A21EE98-4DAB-4CB4-B5A5-68DE514E65DB}" type="presParOf" srcId="{987F66A1-9FF3-460E-B8AF-E3D77383978E}" destId="{D90D5420-8C06-4685-BA6D-612BDAE84442}" srcOrd="7" destOrd="0" presId="urn:microsoft.com/office/officeart/2005/8/layout/radial4"/>
    <dgm:cxn modelId="{F70B30C1-E6F4-4E47-8D61-A0CA77A14628}" type="presParOf" srcId="{987F66A1-9FF3-460E-B8AF-E3D77383978E}" destId="{6937DE5A-80E9-46F6-B4B1-FFAF4B1CF087}" srcOrd="8" destOrd="0" presId="urn:microsoft.com/office/officeart/2005/8/layout/radial4"/>
    <dgm:cxn modelId="{763177C2-7E55-40AC-B1D2-8A821237B94F}" type="presParOf" srcId="{987F66A1-9FF3-460E-B8AF-E3D77383978E}" destId="{B8F3366F-53A1-48F7-B93E-0F0EA1F2C86F}" srcOrd="9" destOrd="0" presId="urn:microsoft.com/office/officeart/2005/8/layout/radial4"/>
    <dgm:cxn modelId="{B8E7661A-DFF7-45DC-84C7-C8EBEFCE6131}" type="presParOf" srcId="{987F66A1-9FF3-460E-B8AF-E3D77383978E}" destId="{96ED33A9-1FE1-4033-BF86-9210D20FECBD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1B4832C-C1C8-4051-A04B-6BB67755EBF9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D6ED88-FA85-4DC9-8649-E45E4DD49A91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Освоение современных компетенций 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71E379-9D42-4406-82C8-1E77151B912F}" type="parTrans" cxnId="{16D1EC4F-A738-4B37-B130-9153949AC402}">
      <dgm:prSet/>
      <dgm:spPr/>
      <dgm:t>
        <a:bodyPr/>
        <a:lstStyle/>
        <a:p>
          <a:endParaRPr lang="ru-RU"/>
        </a:p>
      </dgm:t>
    </dgm:pt>
    <dgm:pt modelId="{4F451AE4-3E8F-4DFE-9742-6393675503A3}" type="sibTrans" cxnId="{16D1EC4F-A738-4B37-B130-9153949AC402}">
      <dgm:prSet/>
      <dgm:spPr/>
      <dgm:t>
        <a:bodyPr/>
        <a:lstStyle/>
        <a:p>
          <a:endParaRPr lang="ru-RU"/>
        </a:p>
      </dgm:t>
    </dgm:pt>
    <dgm:pt modelId="{EE67F523-8F17-42EF-B0F6-51F338B52E43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Система муниципальных конкурсов для учащихся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0AC5C4-571F-4891-92EA-9C157E4692B3}" type="parTrans" cxnId="{2234922F-452C-4401-8463-E07FC654C523}">
      <dgm:prSet/>
      <dgm:spPr/>
      <dgm:t>
        <a:bodyPr/>
        <a:lstStyle/>
        <a:p>
          <a:endParaRPr lang="ru-RU"/>
        </a:p>
      </dgm:t>
    </dgm:pt>
    <dgm:pt modelId="{EEAF9B1F-0E9A-499D-991D-858414AD79F7}" type="sibTrans" cxnId="{2234922F-452C-4401-8463-E07FC654C523}">
      <dgm:prSet/>
      <dgm:spPr/>
      <dgm:t>
        <a:bodyPr/>
        <a:lstStyle/>
        <a:p>
          <a:endParaRPr lang="ru-RU"/>
        </a:p>
      </dgm:t>
    </dgm:pt>
    <dgm:pt modelId="{357AD69A-8181-4849-89E6-BE14D4B5F33D}">
      <dgm:prSet phldrT="[Текст]" custT="1"/>
      <dgm:spPr/>
      <dgm:t>
        <a:bodyPr/>
        <a:lstStyle/>
        <a:p>
          <a:r>
            <a:rPr lang="ru-RU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«Открытые лекции» для учащихся школ города (более 90)</a:t>
          </a:r>
          <a:endParaRPr lang="ru-RU" sz="1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E52C44-032B-4FE3-AA22-260605CD3D9F}" type="parTrans" cxnId="{FC400337-514D-447B-AEFE-7983CBAF2F90}">
      <dgm:prSet/>
      <dgm:spPr/>
      <dgm:t>
        <a:bodyPr/>
        <a:lstStyle/>
        <a:p>
          <a:endParaRPr lang="ru-RU"/>
        </a:p>
      </dgm:t>
    </dgm:pt>
    <dgm:pt modelId="{C33851B4-5D00-4794-865D-793F86A80C18}" type="sibTrans" cxnId="{FC400337-514D-447B-AEFE-7983CBAF2F90}">
      <dgm:prSet/>
      <dgm:spPr/>
      <dgm:t>
        <a:bodyPr/>
        <a:lstStyle/>
        <a:p>
          <a:endParaRPr lang="ru-RU"/>
        </a:p>
      </dgm:t>
    </dgm:pt>
    <dgm:pt modelId="{FA176CC5-6DB6-482B-AB8C-EFBC2C78F451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Школа молодого учителя (19)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450361-256C-4D23-95E1-D83DD3122481}" type="parTrans" cxnId="{1BF4F76B-F49B-481D-AD06-1F0A0560AA3E}">
      <dgm:prSet/>
      <dgm:spPr/>
      <dgm:t>
        <a:bodyPr/>
        <a:lstStyle/>
        <a:p>
          <a:endParaRPr lang="ru-RU"/>
        </a:p>
      </dgm:t>
    </dgm:pt>
    <dgm:pt modelId="{C8C1EC2B-6EF7-43C6-9D4F-A7F22E5C4EC4}" type="sibTrans" cxnId="{1BF4F76B-F49B-481D-AD06-1F0A0560AA3E}">
      <dgm:prSet/>
      <dgm:spPr/>
      <dgm:t>
        <a:bodyPr/>
        <a:lstStyle/>
        <a:p>
          <a:endParaRPr lang="ru-RU"/>
        </a:p>
      </dgm:t>
    </dgm:pt>
    <dgm:pt modelId="{1B9B60A6-29D6-4E36-BF7F-CDE7C1C70A7C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Школа резерва управленческих кадров (16</a:t>
          </a:r>
          <a:r>
            <a:rPr lang="ru-RU" sz="1800" dirty="0" smtClean="0"/>
            <a:t>)</a:t>
          </a:r>
          <a:endParaRPr lang="ru-RU" sz="1300" dirty="0"/>
        </a:p>
      </dgm:t>
    </dgm:pt>
    <dgm:pt modelId="{36E5337E-57AD-4436-A644-41A5E4E5257C}" type="parTrans" cxnId="{6DF6B97C-1497-41FD-BD9C-75CA6193DDD7}">
      <dgm:prSet/>
      <dgm:spPr/>
      <dgm:t>
        <a:bodyPr/>
        <a:lstStyle/>
        <a:p>
          <a:endParaRPr lang="ru-RU"/>
        </a:p>
      </dgm:t>
    </dgm:pt>
    <dgm:pt modelId="{191CF624-F80B-4527-B5CC-9F51E35C9420}" type="sibTrans" cxnId="{6DF6B97C-1497-41FD-BD9C-75CA6193DDD7}">
      <dgm:prSet/>
      <dgm:spPr/>
      <dgm:t>
        <a:bodyPr/>
        <a:lstStyle/>
        <a:p>
          <a:endParaRPr lang="ru-RU"/>
        </a:p>
      </dgm:t>
    </dgm:pt>
    <dgm:pt modelId="{CF3FFB4F-0B4D-4994-BEAF-BFFA8494C75C}">
      <dgm:prSet phldrT="[Текст]" custT="1"/>
      <dgm:spPr/>
      <dgm:t>
        <a:bodyPr/>
        <a:lstStyle/>
        <a:p>
          <a:r>
            <a:rPr lang="ru-RU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Молодежные профессиональные педагогические игры(46) </a:t>
          </a:r>
          <a:endParaRPr lang="ru-RU" sz="1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DB65FB-1E39-4CA8-AC2F-26B7455DF5C2}" type="parTrans" cxnId="{3C8533AA-223E-4595-9A98-FDB8DB00723E}">
      <dgm:prSet/>
      <dgm:spPr/>
      <dgm:t>
        <a:bodyPr/>
        <a:lstStyle/>
        <a:p>
          <a:endParaRPr lang="ru-RU"/>
        </a:p>
      </dgm:t>
    </dgm:pt>
    <dgm:pt modelId="{1500B94F-1B4E-4280-A43E-C245A49A5097}" type="sibTrans" cxnId="{3C8533AA-223E-4595-9A98-FDB8DB00723E}">
      <dgm:prSet/>
      <dgm:spPr/>
      <dgm:t>
        <a:bodyPr/>
        <a:lstStyle/>
        <a:p>
          <a:endParaRPr lang="ru-RU"/>
        </a:p>
      </dgm:t>
    </dgm:pt>
    <dgm:pt modelId="{F1E14EF7-928B-4E81-B229-7B0A535944FC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ФГОС СОО</a:t>
          </a:r>
          <a:endParaRPr lang="ru-RU" sz="1800" b="1" dirty="0"/>
        </a:p>
      </dgm:t>
    </dgm:pt>
    <dgm:pt modelId="{7C458640-96D5-4A9A-AB9C-A019E9152EE9}" type="parTrans" cxnId="{F1E9B85C-04D9-4DAA-966C-F466919EF801}">
      <dgm:prSet/>
      <dgm:spPr/>
      <dgm:t>
        <a:bodyPr/>
        <a:lstStyle/>
        <a:p>
          <a:endParaRPr lang="ru-RU"/>
        </a:p>
      </dgm:t>
    </dgm:pt>
    <dgm:pt modelId="{220495B6-4D8A-4CF5-A72D-4FBC5796FDCD}" type="sibTrans" cxnId="{F1E9B85C-04D9-4DAA-966C-F466919EF801}">
      <dgm:prSet/>
      <dgm:spPr/>
      <dgm:t>
        <a:bodyPr/>
        <a:lstStyle/>
        <a:p>
          <a:endParaRPr lang="ru-RU"/>
        </a:p>
      </dgm:t>
    </dgm:pt>
    <dgm:pt modelId="{987F66A1-9FF3-460E-B8AF-E3D77383978E}" type="pres">
      <dgm:prSet presAssocID="{B1B4832C-C1C8-4051-A04B-6BB67755EBF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C108FF-0965-4B98-A36A-42E4028496CE}" type="pres">
      <dgm:prSet presAssocID="{78D6ED88-FA85-4DC9-8649-E45E4DD49A91}" presName="centerShape" presStyleLbl="node0" presStyleIdx="0" presStyleCnt="1" custScaleX="209503" custLinFactNeighborX="-139" custLinFactNeighborY="425"/>
      <dgm:spPr/>
      <dgm:t>
        <a:bodyPr/>
        <a:lstStyle/>
        <a:p>
          <a:endParaRPr lang="ru-RU"/>
        </a:p>
      </dgm:t>
    </dgm:pt>
    <dgm:pt modelId="{9BB38C30-EC0E-45EE-B5C4-3BA1154D1697}" type="pres">
      <dgm:prSet presAssocID="{6C0AC5C4-571F-4891-92EA-9C157E4692B3}" presName="parTrans" presStyleLbl="bgSibTrans2D1" presStyleIdx="0" presStyleCnt="6"/>
      <dgm:spPr/>
      <dgm:t>
        <a:bodyPr/>
        <a:lstStyle/>
        <a:p>
          <a:endParaRPr lang="ru-RU"/>
        </a:p>
      </dgm:t>
    </dgm:pt>
    <dgm:pt modelId="{6E2D28FE-57BD-47EA-ACDE-0286A8F0E693}" type="pres">
      <dgm:prSet presAssocID="{EE67F523-8F17-42EF-B0F6-51F338B52E43}" presName="node" presStyleLbl="node1" presStyleIdx="0" presStyleCnt="6" custScaleX="157122" custRadScaleRad="114718" custRadScaleInc="-19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72117-64DA-4EA0-B6F0-0C18877B0518}" type="pres">
      <dgm:prSet presAssocID="{C5E52C44-032B-4FE3-AA22-260605CD3D9F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A88BD214-9807-44FA-9ED9-9FA9DB2F1BDE}" type="pres">
      <dgm:prSet presAssocID="{357AD69A-8181-4849-89E6-BE14D4B5F33D}" presName="node" presStyleLbl="node1" presStyleIdx="1" presStyleCnt="6" custScaleX="125598" custRadScaleRad="109487" custRadScaleInc="-23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69C26-66C8-4E68-A150-107A88A357C3}" type="pres">
      <dgm:prSet presAssocID="{5C450361-256C-4D23-95E1-D83DD3122481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78D09E51-64C0-4CDA-ABB1-4A4450CD935F}" type="pres">
      <dgm:prSet presAssocID="{FA176CC5-6DB6-482B-AB8C-EFBC2C78F451}" presName="node" presStyleLbl="node1" presStyleIdx="2" presStyleCnt="6" custScaleX="138906" custRadScaleRad="103511" custRadScaleInc="-17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E78A23-5DFA-480E-947C-DBBB4A340358}" type="pres">
      <dgm:prSet presAssocID="{36E5337E-57AD-4436-A644-41A5E4E5257C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33EF135E-5A72-4D4D-835E-E65022DA7ACC}" type="pres">
      <dgm:prSet presAssocID="{1B9B60A6-29D6-4E36-BF7F-CDE7C1C70A7C}" presName="node" presStyleLbl="node1" presStyleIdx="3" presStyleCnt="6" custScaleX="170591" custRadScaleRad="102282" custRadScaleInc="11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0D5420-8C06-4685-BA6D-612BDAE84442}" type="pres">
      <dgm:prSet presAssocID="{ADDB65FB-1E39-4CA8-AC2F-26B7455DF5C2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6937DE5A-80E9-46F6-B4B1-FFAF4B1CF087}" type="pres">
      <dgm:prSet presAssocID="{CF3FFB4F-0B4D-4994-BEAF-BFFA8494C75C}" presName="node" presStyleLbl="node1" presStyleIdx="4" presStyleCnt="6" custScaleX="135835" custRadScaleRad="105369" custRadScaleInc="137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F3366F-53A1-48F7-B93E-0F0EA1F2C86F}" type="pres">
      <dgm:prSet presAssocID="{7C458640-96D5-4A9A-AB9C-A019E9152EE9}" presName="parTrans" presStyleLbl="bgSibTrans2D1" presStyleIdx="5" presStyleCnt="6"/>
      <dgm:spPr/>
      <dgm:t>
        <a:bodyPr/>
        <a:lstStyle/>
        <a:p>
          <a:endParaRPr lang="ru-RU"/>
        </a:p>
      </dgm:t>
    </dgm:pt>
    <dgm:pt modelId="{96ED33A9-1FE1-4033-BF86-9210D20FECBD}" type="pres">
      <dgm:prSet presAssocID="{F1E14EF7-928B-4E81-B229-7B0A535944FC}" presName="node" presStyleLbl="node1" presStyleIdx="5" presStyleCnt="6" custScaleX="154711" custRadScaleRad="113731" custRadScaleInc="19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609B81-9465-4D41-BE54-0529717D92A0}" type="presOf" srcId="{78D6ED88-FA85-4DC9-8649-E45E4DD49A91}" destId="{F1C108FF-0965-4B98-A36A-42E4028496CE}" srcOrd="0" destOrd="0" presId="urn:microsoft.com/office/officeart/2005/8/layout/radial4"/>
    <dgm:cxn modelId="{19610700-8FD1-4A00-8B89-C31D88F40C57}" type="presOf" srcId="{ADDB65FB-1E39-4CA8-AC2F-26B7455DF5C2}" destId="{D90D5420-8C06-4685-BA6D-612BDAE84442}" srcOrd="0" destOrd="0" presId="urn:microsoft.com/office/officeart/2005/8/layout/radial4"/>
    <dgm:cxn modelId="{0DD1ECD7-970D-4AC7-A4A5-884B50DE8FE6}" type="presOf" srcId="{CF3FFB4F-0B4D-4994-BEAF-BFFA8494C75C}" destId="{6937DE5A-80E9-46F6-B4B1-FFAF4B1CF087}" srcOrd="0" destOrd="0" presId="urn:microsoft.com/office/officeart/2005/8/layout/radial4"/>
    <dgm:cxn modelId="{D0F800F4-016B-44C6-BB99-509384F2C14D}" type="presOf" srcId="{F1E14EF7-928B-4E81-B229-7B0A535944FC}" destId="{96ED33A9-1FE1-4033-BF86-9210D20FECBD}" srcOrd="0" destOrd="0" presId="urn:microsoft.com/office/officeart/2005/8/layout/radial4"/>
    <dgm:cxn modelId="{98341BCE-74F3-4F40-9176-33771F117CC0}" type="presOf" srcId="{357AD69A-8181-4849-89E6-BE14D4B5F33D}" destId="{A88BD214-9807-44FA-9ED9-9FA9DB2F1BDE}" srcOrd="0" destOrd="0" presId="urn:microsoft.com/office/officeart/2005/8/layout/radial4"/>
    <dgm:cxn modelId="{5C69D6C0-899A-496A-85B2-B8F658356C32}" type="presOf" srcId="{7C458640-96D5-4A9A-AB9C-A019E9152EE9}" destId="{B8F3366F-53A1-48F7-B93E-0F0EA1F2C86F}" srcOrd="0" destOrd="0" presId="urn:microsoft.com/office/officeart/2005/8/layout/radial4"/>
    <dgm:cxn modelId="{80758563-A67A-491E-8488-C0A84A809EFB}" type="presOf" srcId="{5C450361-256C-4D23-95E1-D83DD3122481}" destId="{33A69C26-66C8-4E68-A150-107A88A357C3}" srcOrd="0" destOrd="0" presId="urn:microsoft.com/office/officeart/2005/8/layout/radial4"/>
    <dgm:cxn modelId="{46223C50-7D8B-4DB9-A7BF-ABAC4657539C}" type="presOf" srcId="{C5E52C44-032B-4FE3-AA22-260605CD3D9F}" destId="{BC172117-64DA-4EA0-B6F0-0C18877B0518}" srcOrd="0" destOrd="0" presId="urn:microsoft.com/office/officeart/2005/8/layout/radial4"/>
    <dgm:cxn modelId="{16D1EC4F-A738-4B37-B130-9153949AC402}" srcId="{B1B4832C-C1C8-4051-A04B-6BB67755EBF9}" destId="{78D6ED88-FA85-4DC9-8649-E45E4DD49A91}" srcOrd="0" destOrd="0" parTransId="{AA71E379-9D42-4406-82C8-1E77151B912F}" sibTransId="{4F451AE4-3E8F-4DFE-9742-6393675503A3}"/>
    <dgm:cxn modelId="{FC400337-514D-447B-AEFE-7983CBAF2F90}" srcId="{78D6ED88-FA85-4DC9-8649-E45E4DD49A91}" destId="{357AD69A-8181-4849-89E6-BE14D4B5F33D}" srcOrd="1" destOrd="0" parTransId="{C5E52C44-032B-4FE3-AA22-260605CD3D9F}" sibTransId="{C33851B4-5D00-4794-865D-793F86A80C18}"/>
    <dgm:cxn modelId="{3D56BD3C-7AE6-438B-A1F4-C0D5635CA84C}" type="presOf" srcId="{36E5337E-57AD-4436-A644-41A5E4E5257C}" destId="{77E78A23-5DFA-480E-947C-DBBB4A340358}" srcOrd="0" destOrd="0" presId="urn:microsoft.com/office/officeart/2005/8/layout/radial4"/>
    <dgm:cxn modelId="{C25CBD70-22A5-4196-90C7-F087659B9584}" type="presOf" srcId="{6C0AC5C4-571F-4891-92EA-9C157E4692B3}" destId="{9BB38C30-EC0E-45EE-B5C4-3BA1154D1697}" srcOrd="0" destOrd="0" presId="urn:microsoft.com/office/officeart/2005/8/layout/radial4"/>
    <dgm:cxn modelId="{99377484-0D3D-4788-B3BC-C26343436171}" type="presOf" srcId="{1B9B60A6-29D6-4E36-BF7F-CDE7C1C70A7C}" destId="{33EF135E-5A72-4D4D-835E-E65022DA7ACC}" srcOrd="0" destOrd="0" presId="urn:microsoft.com/office/officeart/2005/8/layout/radial4"/>
    <dgm:cxn modelId="{F1E9B85C-04D9-4DAA-966C-F466919EF801}" srcId="{78D6ED88-FA85-4DC9-8649-E45E4DD49A91}" destId="{F1E14EF7-928B-4E81-B229-7B0A535944FC}" srcOrd="5" destOrd="0" parTransId="{7C458640-96D5-4A9A-AB9C-A019E9152EE9}" sibTransId="{220495B6-4D8A-4CF5-A72D-4FBC5796FDCD}"/>
    <dgm:cxn modelId="{9F439BDC-F211-405D-8670-9A176D03DB87}" type="presOf" srcId="{FA176CC5-6DB6-482B-AB8C-EFBC2C78F451}" destId="{78D09E51-64C0-4CDA-ABB1-4A4450CD935F}" srcOrd="0" destOrd="0" presId="urn:microsoft.com/office/officeart/2005/8/layout/radial4"/>
    <dgm:cxn modelId="{1BF4F76B-F49B-481D-AD06-1F0A0560AA3E}" srcId="{78D6ED88-FA85-4DC9-8649-E45E4DD49A91}" destId="{FA176CC5-6DB6-482B-AB8C-EFBC2C78F451}" srcOrd="2" destOrd="0" parTransId="{5C450361-256C-4D23-95E1-D83DD3122481}" sibTransId="{C8C1EC2B-6EF7-43C6-9D4F-A7F22E5C4EC4}"/>
    <dgm:cxn modelId="{3C8533AA-223E-4595-9A98-FDB8DB00723E}" srcId="{78D6ED88-FA85-4DC9-8649-E45E4DD49A91}" destId="{CF3FFB4F-0B4D-4994-BEAF-BFFA8494C75C}" srcOrd="4" destOrd="0" parTransId="{ADDB65FB-1E39-4CA8-AC2F-26B7455DF5C2}" sibTransId="{1500B94F-1B4E-4280-A43E-C245A49A5097}"/>
    <dgm:cxn modelId="{1E84D37E-8EF8-425B-86EA-0E5BB340C7D0}" type="presOf" srcId="{EE67F523-8F17-42EF-B0F6-51F338B52E43}" destId="{6E2D28FE-57BD-47EA-ACDE-0286A8F0E693}" srcOrd="0" destOrd="0" presId="urn:microsoft.com/office/officeart/2005/8/layout/radial4"/>
    <dgm:cxn modelId="{2234922F-452C-4401-8463-E07FC654C523}" srcId="{78D6ED88-FA85-4DC9-8649-E45E4DD49A91}" destId="{EE67F523-8F17-42EF-B0F6-51F338B52E43}" srcOrd="0" destOrd="0" parTransId="{6C0AC5C4-571F-4891-92EA-9C157E4692B3}" sibTransId="{EEAF9B1F-0E9A-499D-991D-858414AD79F7}"/>
    <dgm:cxn modelId="{73FEAF4B-D05C-4F50-889C-52AFF1D27C76}" type="presOf" srcId="{B1B4832C-C1C8-4051-A04B-6BB67755EBF9}" destId="{987F66A1-9FF3-460E-B8AF-E3D77383978E}" srcOrd="0" destOrd="0" presId="urn:microsoft.com/office/officeart/2005/8/layout/radial4"/>
    <dgm:cxn modelId="{6DF6B97C-1497-41FD-BD9C-75CA6193DDD7}" srcId="{78D6ED88-FA85-4DC9-8649-E45E4DD49A91}" destId="{1B9B60A6-29D6-4E36-BF7F-CDE7C1C70A7C}" srcOrd="3" destOrd="0" parTransId="{36E5337E-57AD-4436-A644-41A5E4E5257C}" sibTransId="{191CF624-F80B-4527-B5CC-9F51E35C9420}"/>
    <dgm:cxn modelId="{BADA8DCD-0282-4EBE-BD5A-DAABD7A46928}" type="presParOf" srcId="{987F66A1-9FF3-460E-B8AF-E3D77383978E}" destId="{F1C108FF-0965-4B98-A36A-42E4028496CE}" srcOrd="0" destOrd="0" presId="urn:microsoft.com/office/officeart/2005/8/layout/radial4"/>
    <dgm:cxn modelId="{AA325D9F-2D82-4D5B-8E2F-3E6153E5A1EA}" type="presParOf" srcId="{987F66A1-9FF3-460E-B8AF-E3D77383978E}" destId="{9BB38C30-EC0E-45EE-B5C4-3BA1154D1697}" srcOrd="1" destOrd="0" presId="urn:microsoft.com/office/officeart/2005/8/layout/radial4"/>
    <dgm:cxn modelId="{36C35599-3838-4177-8101-DC283B13476C}" type="presParOf" srcId="{987F66A1-9FF3-460E-B8AF-E3D77383978E}" destId="{6E2D28FE-57BD-47EA-ACDE-0286A8F0E693}" srcOrd="2" destOrd="0" presId="urn:microsoft.com/office/officeart/2005/8/layout/radial4"/>
    <dgm:cxn modelId="{1C9BEF95-64EE-41C7-9420-0F21E9D85FB5}" type="presParOf" srcId="{987F66A1-9FF3-460E-B8AF-E3D77383978E}" destId="{BC172117-64DA-4EA0-B6F0-0C18877B0518}" srcOrd="3" destOrd="0" presId="urn:microsoft.com/office/officeart/2005/8/layout/radial4"/>
    <dgm:cxn modelId="{8EA55C31-6600-4C08-A20B-86E6DFB08F98}" type="presParOf" srcId="{987F66A1-9FF3-460E-B8AF-E3D77383978E}" destId="{A88BD214-9807-44FA-9ED9-9FA9DB2F1BDE}" srcOrd="4" destOrd="0" presId="urn:microsoft.com/office/officeart/2005/8/layout/radial4"/>
    <dgm:cxn modelId="{7EFF7C42-1AD0-41E3-B96B-665D3E69153D}" type="presParOf" srcId="{987F66A1-9FF3-460E-B8AF-E3D77383978E}" destId="{33A69C26-66C8-4E68-A150-107A88A357C3}" srcOrd="5" destOrd="0" presId="urn:microsoft.com/office/officeart/2005/8/layout/radial4"/>
    <dgm:cxn modelId="{2990C255-1970-44D3-A8F4-11A1B37A2EE6}" type="presParOf" srcId="{987F66A1-9FF3-460E-B8AF-E3D77383978E}" destId="{78D09E51-64C0-4CDA-ABB1-4A4450CD935F}" srcOrd="6" destOrd="0" presId="urn:microsoft.com/office/officeart/2005/8/layout/radial4"/>
    <dgm:cxn modelId="{263901D0-97FC-466E-8804-2A9110D6ED01}" type="presParOf" srcId="{987F66A1-9FF3-460E-B8AF-E3D77383978E}" destId="{77E78A23-5DFA-480E-947C-DBBB4A340358}" srcOrd="7" destOrd="0" presId="urn:microsoft.com/office/officeart/2005/8/layout/radial4"/>
    <dgm:cxn modelId="{AA0826C5-E8D4-4BF6-AF07-CF224ED138D4}" type="presParOf" srcId="{987F66A1-9FF3-460E-B8AF-E3D77383978E}" destId="{33EF135E-5A72-4D4D-835E-E65022DA7ACC}" srcOrd="8" destOrd="0" presId="urn:microsoft.com/office/officeart/2005/8/layout/radial4"/>
    <dgm:cxn modelId="{27555479-0386-44E9-89DE-A4DCEC11672B}" type="presParOf" srcId="{987F66A1-9FF3-460E-B8AF-E3D77383978E}" destId="{D90D5420-8C06-4685-BA6D-612BDAE84442}" srcOrd="9" destOrd="0" presId="urn:microsoft.com/office/officeart/2005/8/layout/radial4"/>
    <dgm:cxn modelId="{C274C5E9-1910-473F-95C4-492F62E0C7D2}" type="presParOf" srcId="{987F66A1-9FF3-460E-B8AF-E3D77383978E}" destId="{6937DE5A-80E9-46F6-B4B1-FFAF4B1CF087}" srcOrd="10" destOrd="0" presId="urn:microsoft.com/office/officeart/2005/8/layout/radial4"/>
    <dgm:cxn modelId="{8894F1C9-8080-4815-8C9B-E6B8725A15D8}" type="presParOf" srcId="{987F66A1-9FF3-460E-B8AF-E3D77383978E}" destId="{B8F3366F-53A1-48F7-B93E-0F0EA1F2C86F}" srcOrd="11" destOrd="0" presId="urn:microsoft.com/office/officeart/2005/8/layout/radial4"/>
    <dgm:cxn modelId="{C9E805E6-90EC-490F-8DBA-4F92A0574D01}" type="presParOf" srcId="{987F66A1-9FF3-460E-B8AF-E3D77383978E}" destId="{96ED33A9-1FE1-4033-BF86-9210D20FECBD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1B4832C-C1C8-4051-A04B-6BB67755EBF9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D6ED88-FA85-4DC9-8649-E45E4DD49A91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Анализ уровня развития компетенций педагогов и руководителей ОУ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71E379-9D42-4406-82C8-1E77151B912F}" type="parTrans" cxnId="{16D1EC4F-A738-4B37-B130-9153949AC402}">
      <dgm:prSet/>
      <dgm:spPr/>
      <dgm:t>
        <a:bodyPr/>
        <a:lstStyle/>
        <a:p>
          <a:endParaRPr lang="ru-RU"/>
        </a:p>
      </dgm:t>
    </dgm:pt>
    <dgm:pt modelId="{4F451AE4-3E8F-4DFE-9742-6393675503A3}" type="sibTrans" cxnId="{16D1EC4F-A738-4B37-B130-9153949AC402}">
      <dgm:prSet/>
      <dgm:spPr/>
      <dgm:t>
        <a:bodyPr/>
        <a:lstStyle/>
        <a:p>
          <a:endParaRPr lang="ru-RU"/>
        </a:p>
      </dgm:t>
    </dgm:pt>
    <dgm:pt modelId="{EE67F523-8F17-42EF-B0F6-51F338B52E43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Конкурс профессионального мастерства </a:t>
          </a:r>
        </a:p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«Учитель года»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0AC5C4-571F-4891-92EA-9C157E4692B3}" type="parTrans" cxnId="{2234922F-452C-4401-8463-E07FC654C523}">
      <dgm:prSet/>
      <dgm:spPr/>
      <dgm:t>
        <a:bodyPr/>
        <a:lstStyle/>
        <a:p>
          <a:endParaRPr lang="ru-RU"/>
        </a:p>
      </dgm:t>
    </dgm:pt>
    <dgm:pt modelId="{EEAF9B1F-0E9A-499D-991D-858414AD79F7}" type="sibTrans" cxnId="{2234922F-452C-4401-8463-E07FC654C523}">
      <dgm:prSet/>
      <dgm:spPr/>
      <dgm:t>
        <a:bodyPr/>
        <a:lstStyle/>
        <a:p>
          <a:endParaRPr lang="ru-RU"/>
        </a:p>
      </dgm:t>
    </dgm:pt>
    <dgm:pt modelId="{357AD69A-8181-4849-89E6-BE14D4B5F33D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Методический марафон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E52C44-032B-4FE3-AA22-260605CD3D9F}" type="parTrans" cxnId="{FC400337-514D-447B-AEFE-7983CBAF2F90}">
      <dgm:prSet/>
      <dgm:spPr/>
      <dgm:t>
        <a:bodyPr/>
        <a:lstStyle/>
        <a:p>
          <a:endParaRPr lang="ru-RU"/>
        </a:p>
      </dgm:t>
    </dgm:pt>
    <dgm:pt modelId="{C33851B4-5D00-4794-865D-793F86A80C18}" type="sibTrans" cxnId="{FC400337-514D-447B-AEFE-7983CBAF2F90}">
      <dgm:prSet/>
      <dgm:spPr/>
      <dgm:t>
        <a:bodyPr/>
        <a:lstStyle/>
        <a:p>
          <a:endParaRPr lang="ru-RU"/>
        </a:p>
      </dgm:t>
    </dgm:pt>
    <dgm:pt modelId="{FA176CC5-6DB6-482B-AB8C-EFBC2C78F451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Конкурс методических разработок к Дню родного языка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450361-256C-4D23-95E1-D83DD3122481}" type="parTrans" cxnId="{1BF4F76B-F49B-481D-AD06-1F0A0560AA3E}">
      <dgm:prSet/>
      <dgm:spPr/>
      <dgm:t>
        <a:bodyPr/>
        <a:lstStyle/>
        <a:p>
          <a:endParaRPr lang="ru-RU"/>
        </a:p>
      </dgm:t>
    </dgm:pt>
    <dgm:pt modelId="{C8C1EC2B-6EF7-43C6-9D4F-A7F22E5C4EC4}" type="sibTrans" cxnId="{1BF4F76B-F49B-481D-AD06-1F0A0560AA3E}">
      <dgm:prSet/>
      <dgm:spPr/>
      <dgm:t>
        <a:bodyPr/>
        <a:lstStyle/>
        <a:p>
          <a:endParaRPr lang="ru-RU"/>
        </a:p>
      </dgm:t>
    </dgm:pt>
    <dgm:pt modelId="{1B9B60A6-29D6-4E36-BF7F-CDE7C1C70A7C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Описание образовательных практик  (Региональный Атлас</a:t>
          </a:r>
          <a:r>
            <a:rPr lang="ru-RU" sz="1300" dirty="0" smtClean="0"/>
            <a:t>)</a:t>
          </a:r>
          <a:endParaRPr lang="ru-RU" sz="1300" dirty="0"/>
        </a:p>
      </dgm:t>
    </dgm:pt>
    <dgm:pt modelId="{36E5337E-57AD-4436-A644-41A5E4E5257C}" type="parTrans" cxnId="{6DF6B97C-1497-41FD-BD9C-75CA6193DDD7}">
      <dgm:prSet/>
      <dgm:spPr/>
      <dgm:t>
        <a:bodyPr/>
        <a:lstStyle/>
        <a:p>
          <a:endParaRPr lang="ru-RU"/>
        </a:p>
      </dgm:t>
    </dgm:pt>
    <dgm:pt modelId="{191CF624-F80B-4527-B5CC-9F51E35C9420}" type="sibTrans" cxnId="{6DF6B97C-1497-41FD-BD9C-75CA6193DDD7}">
      <dgm:prSet/>
      <dgm:spPr/>
      <dgm:t>
        <a:bodyPr/>
        <a:lstStyle/>
        <a:p>
          <a:endParaRPr lang="ru-RU"/>
        </a:p>
      </dgm:t>
    </dgm:pt>
    <dgm:pt modelId="{CF3FFB4F-0B4D-4994-BEAF-BFFA8494C75C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Мониторинг показателей 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DB65FB-1E39-4CA8-AC2F-26B7455DF5C2}" type="parTrans" cxnId="{3C8533AA-223E-4595-9A98-FDB8DB00723E}">
      <dgm:prSet/>
      <dgm:spPr/>
      <dgm:t>
        <a:bodyPr/>
        <a:lstStyle/>
        <a:p>
          <a:endParaRPr lang="ru-RU"/>
        </a:p>
      </dgm:t>
    </dgm:pt>
    <dgm:pt modelId="{1500B94F-1B4E-4280-A43E-C245A49A5097}" type="sibTrans" cxnId="{3C8533AA-223E-4595-9A98-FDB8DB00723E}">
      <dgm:prSet/>
      <dgm:spPr/>
      <dgm:t>
        <a:bodyPr/>
        <a:lstStyle/>
        <a:p>
          <a:endParaRPr lang="ru-RU"/>
        </a:p>
      </dgm:t>
    </dgm:pt>
    <dgm:pt modelId="{F1E14EF7-928B-4E81-B229-7B0A535944FC}">
      <dgm:prSet phldrT="[Текст]" custT="1"/>
      <dgm:spPr/>
      <dgm:t>
        <a:bodyPr/>
        <a:lstStyle/>
        <a:p>
          <a:r>
            <a:rPr lang="ru-RU" sz="1800" b="1" dirty="0" smtClean="0"/>
            <a:t>Конкурсный отбор РИП</a:t>
          </a:r>
          <a:endParaRPr lang="ru-RU" sz="1800" b="1" dirty="0"/>
        </a:p>
      </dgm:t>
    </dgm:pt>
    <dgm:pt modelId="{7C458640-96D5-4A9A-AB9C-A019E9152EE9}" type="parTrans" cxnId="{F1E9B85C-04D9-4DAA-966C-F466919EF801}">
      <dgm:prSet/>
      <dgm:spPr/>
      <dgm:t>
        <a:bodyPr/>
        <a:lstStyle/>
        <a:p>
          <a:endParaRPr lang="ru-RU"/>
        </a:p>
      </dgm:t>
    </dgm:pt>
    <dgm:pt modelId="{220495B6-4D8A-4CF5-A72D-4FBC5796FDCD}" type="sibTrans" cxnId="{F1E9B85C-04D9-4DAA-966C-F466919EF801}">
      <dgm:prSet/>
      <dgm:spPr/>
      <dgm:t>
        <a:bodyPr/>
        <a:lstStyle/>
        <a:p>
          <a:endParaRPr lang="ru-RU"/>
        </a:p>
      </dgm:t>
    </dgm:pt>
    <dgm:pt modelId="{987F66A1-9FF3-460E-B8AF-E3D77383978E}" type="pres">
      <dgm:prSet presAssocID="{B1B4832C-C1C8-4051-A04B-6BB67755EBF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C108FF-0965-4B98-A36A-42E4028496CE}" type="pres">
      <dgm:prSet presAssocID="{78D6ED88-FA85-4DC9-8649-E45E4DD49A91}" presName="centerShape" presStyleLbl="node0" presStyleIdx="0" presStyleCnt="1" custScaleX="209503" custLinFactNeighborX="-756" custLinFactNeighborY="425"/>
      <dgm:spPr/>
      <dgm:t>
        <a:bodyPr/>
        <a:lstStyle/>
        <a:p>
          <a:endParaRPr lang="ru-RU"/>
        </a:p>
      </dgm:t>
    </dgm:pt>
    <dgm:pt modelId="{9BB38C30-EC0E-45EE-B5C4-3BA1154D1697}" type="pres">
      <dgm:prSet presAssocID="{6C0AC5C4-571F-4891-92EA-9C157E4692B3}" presName="parTrans" presStyleLbl="bgSibTrans2D1" presStyleIdx="0" presStyleCnt="6"/>
      <dgm:spPr/>
      <dgm:t>
        <a:bodyPr/>
        <a:lstStyle/>
        <a:p>
          <a:endParaRPr lang="ru-RU"/>
        </a:p>
      </dgm:t>
    </dgm:pt>
    <dgm:pt modelId="{6E2D28FE-57BD-47EA-ACDE-0286A8F0E693}" type="pres">
      <dgm:prSet presAssocID="{EE67F523-8F17-42EF-B0F6-51F338B52E43}" presName="node" presStyleLbl="node1" presStyleIdx="0" presStyleCnt="6" custScaleX="157122" custRadScaleRad="114718" custRadScaleInc="-19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72117-64DA-4EA0-B6F0-0C18877B0518}" type="pres">
      <dgm:prSet presAssocID="{C5E52C44-032B-4FE3-AA22-260605CD3D9F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A88BD214-9807-44FA-9ED9-9FA9DB2F1BDE}" type="pres">
      <dgm:prSet presAssocID="{357AD69A-8181-4849-89E6-BE14D4B5F33D}" presName="node" presStyleLbl="node1" presStyleIdx="1" presStyleCnt="6" custScaleX="125598" custRadScaleRad="109487" custRadScaleInc="-23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69C26-66C8-4E68-A150-107A88A357C3}" type="pres">
      <dgm:prSet presAssocID="{5C450361-256C-4D23-95E1-D83DD3122481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78D09E51-64C0-4CDA-ABB1-4A4450CD935F}" type="pres">
      <dgm:prSet presAssocID="{FA176CC5-6DB6-482B-AB8C-EFBC2C78F451}" presName="node" presStyleLbl="node1" presStyleIdx="2" presStyleCnt="6" custScaleX="138906" custRadScaleRad="103511" custRadScaleInc="-17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E78A23-5DFA-480E-947C-DBBB4A340358}" type="pres">
      <dgm:prSet presAssocID="{36E5337E-57AD-4436-A644-41A5E4E5257C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33EF135E-5A72-4D4D-835E-E65022DA7ACC}" type="pres">
      <dgm:prSet presAssocID="{1B9B60A6-29D6-4E36-BF7F-CDE7C1C70A7C}" presName="node" presStyleLbl="node1" presStyleIdx="3" presStyleCnt="6" custScaleX="170591" custRadScaleRad="102282" custRadScaleInc="11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0D5420-8C06-4685-BA6D-612BDAE84442}" type="pres">
      <dgm:prSet presAssocID="{ADDB65FB-1E39-4CA8-AC2F-26B7455DF5C2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6937DE5A-80E9-46F6-B4B1-FFAF4B1CF087}" type="pres">
      <dgm:prSet presAssocID="{CF3FFB4F-0B4D-4994-BEAF-BFFA8494C75C}" presName="node" presStyleLbl="node1" presStyleIdx="4" presStyleCnt="6" custScaleX="135835" custRadScaleRad="105369" custRadScaleInc="137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F3366F-53A1-48F7-B93E-0F0EA1F2C86F}" type="pres">
      <dgm:prSet presAssocID="{7C458640-96D5-4A9A-AB9C-A019E9152EE9}" presName="parTrans" presStyleLbl="bgSibTrans2D1" presStyleIdx="5" presStyleCnt="6"/>
      <dgm:spPr/>
      <dgm:t>
        <a:bodyPr/>
        <a:lstStyle/>
        <a:p>
          <a:endParaRPr lang="ru-RU"/>
        </a:p>
      </dgm:t>
    </dgm:pt>
    <dgm:pt modelId="{96ED33A9-1FE1-4033-BF86-9210D20FECBD}" type="pres">
      <dgm:prSet presAssocID="{F1E14EF7-928B-4E81-B229-7B0A535944FC}" presName="node" presStyleLbl="node1" presStyleIdx="5" presStyleCnt="6" custScaleX="154711" custRadScaleRad="113731" custRadScaleInc="19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400337-514D-447B-AEFE-7983CBAF2F90}" srcId="{78D6ED88-FA85-4DC9-8649-E45E4DD49A91}" destId="{357AD69A-8181-4849-89E6-BE14D4B5F33D}" srcOrd="1" destOrd="0" parTransId="{C5E52C44-032B-4FE3-AA22-260605CD3D9F}" sibTransId="{C33851B4-5D00-4794-865D-793F86A80C18}"/>
    <dgm:cxn modelId="{C76CFDD5-51B6-446C-A3A3-331849728CF1}" type="presOf" srcId="{ADDB65FB-1E39-4CA8-AC2F-26B7455DF5C2}" destId="{D90D5420-8C06-4685-BA6D-612BDAE84442}" srcOrd="0" destOrd="0" presId="urn:microsoft.com/office/officeart/2005/8/layout/radial4"/>
    <dgm:cxn modelId="{1D487565-DD6D-4295-AAFF-22DDD7D889D7}" type="presOf" srcId="{C5E52C44-032B-4FE3-AA22-260605CD3D9F}" destId="{BC172117-64DA-4EA0-B6F0-0C18877B0518}" srcOrd="0" destOrd="0" presId="urn:microsoft.com/office/officeart/2005/8/layout/radial4"/>
    <dgm:cxn modelId="{16D1EC4F-A738-4B37-B130-9153949AC402}" srcId="{B1B4832C-C1C8-4051-A04B-6BB67755EBF9}" destId="{78D6ED88-FA85-4DC9-8649-E45E4DD49A91}" srcOrd="0" destOrd="0" parTransId="{AA71E379-9D42-4406-82C8-1E77151B912F}" sibTransId="{4F451AE4-3E8F-4DFE-9742-6393675503A3}"/>
    <dgm:cxn modelId="{711227BE-F7D4-42F6-B499-8C993741104E}" type="presOf" srcId="{B1B4832C-C1C8-4051-A04B-6BB67755EBF9}" destId="{987F66A1-9FF3-460E-B8AF-E3D77383978E}" srcOrd="0" destOrd="0" presId="urn:microsoft.com/office/officeart/2005/8/layout/radial4"/>
    <dgm:cxn modelId="{B7C817FB-61AB-4C07-88AC-AE1EB3909623}" type="presOf" srcId="{EE67F523-8F17-42EF-B0F6-51F338B52E43}" destId="{6E2D28FE-57BD-47EA-ACDE-0286A8F0E693}" srcOrd="0" destOrd="0" presId="urn:microsoft.com/office/officeart/2005/8/layout/radial4"/>
    <dgm:cxn modelId="{4410181B-EA5D-4D3D-82BE-551E353E375A}" type="presOf" srcId="{5C450361-256C-4D23-95E1-D83DD3122481}" destId="{33A69C26-66C8-4E68-A150-107A88A357C3}" srcOrd="0" destOrd="0" presId="urn:microsoft.com/office/officeart/2005/8/layout/radial4"/>
    <dgm:cxn modelId="{92185058-BCF5-4B82-9FD9-2D5B46E8CAE1}" type="presOf" srcId="{6C0AC5C4-571F-4891-92EA-9C157E4692B3}" destId="{9BB38C30-EC0E-45EE-B5C4-3BA1154D1697}" srcOrd="0" destOrd="0" presId="urn:microsoft.com/office/officeart/2005/8/layout/radial4"/>
    <dgm:cxn modelId="{F407C437-6CC4-4DAE-980E-BD26E579C08F}" type="presOf" srcId="{7C458640-96D5-4A9A-AB9C-A019E9152EE9}" destId="{B8F3366F-53A1-48F7-B93E-0F0EA1F2C86F}" srcOrd="0" destOrd="0" presId="urn:microsoft.com/office/officeart/2005/8/layout/radial4"/>
    <dgm:cxn modelId="{F1E9B85C-04D9-4DAA-966C-F466919EF801}" srcId="{78D6ED88-FA85-4DC9-8649-E45E4DD49A91}" destId="{F1E14EF7-928B-4E81-B229-7B0A535944FC}" srcOrd="5" destOrd="0" parTransId="{7C458640-96D5-4A9A-AB9C-A019E9152EE9}" sibTransId="{220495B6-4D8A-4CF5-A72D-4FBC5796FDCD}"/>
    <dgm:cxn modelId="{05411565-7E9F-4C97-8C2B-3A38C55816E2}" type="presOf" srcId="{78D6ED88-FA85-4DC9-8649-E45E4DD49A91}" destId="{F1C108FF-0965-4B98-A36A-42E4028496CE}" srcOrd="0" destOrd="0" presId="urn:microsoft.com/office/officeart/2005/8/layout/radial4"/>
    <dgm:cxn modelId="{8E9193B7-4176-4A5A-A0D7-72C08FE03C47}" type="presOf" srcId="{FA176CC5-6DB6-482B-AB8C-EFBC2C78F451}" destId="{78D09E51-64C0-4CDA-ABB1-4A4450CD935F}" srcOrd="0" destOrd="0" presId="urn:microsoft.com/office/officeart/2005/8/layout/radial4"/>
    <dgm:cxn modelId="{00207AE1-C737-49EB-A3F2-6B5B9BBEC2C3}" type="presOf" srcId="{1B9B60A6-29D6-4E36-BF7F-CDE7C1C70A7C}" destId="{33EF135E-5A72-4D4D-835E-E65022DA7ACC}" srcOrd="0" destOrd="0" presId="urn:microsoft.com/office/officeart/2005/8/layout/radial4"/>
    <dgm:cxn modelId="{AC22CA23-AF55-4D2B-8BE3-DCF5DB82ED6E}" type="presOf" srcId="{F1E14EF7-928B-4E81-B229-7B0A535944FC}" destId="{96ED33A9-1FE1-4033-BF86-9210D20FECBD}" srcOrd="0" destOrd="0" presId="urn:microsoft.com/office/officeart/2005/8/layout/radial4"/>
    <dgm:cxn modelId="{0D44A031-DBC0-463B-B564-494564E8BB88}" type="presOf" srcId="{357AD69A-8181-4849-89E6-BE14D4B5F33D}" destId="{A88BD214-9807-44FA-9ED9-9FA9DB2F1BDE}" srcOrd="0" destOrd="0" presId="urn:microsoft.com/office/officeart/2005/8/layout/radial4"/>
    <dgm:cxn modelId="{1BF4F76B-F49B-481D-AD06-1F0A0560AA3E}" srcId="{78D6ED88-FA85-4DC9-8649-E45E4DD49A91}" destId="{FA176CC5-6DB6-482B-AB8C-EFBC2C78F451}" srcOrd="2" destOrd="0" parTransId="{5C450361-256C-4D23-95E1-D83DD3122481}" sibTransId="{C8C1EC2B-6EF7-43C6-9D4F-A7F22E5C4EC4}"/>
    <dgm:cxn modelId="{3C8533AA-223E-4595-9A98-FDB8DB00723E}" srcId="{78D6ED88-FA85-4DC9-8649-E45E4DD49A91}" destId="{CF3FFB4F-0B4D-4994-BEAF-BFFA8494C75C}" srcOrd="4" destOrd="0" parTransId="{ADDB65FB-1E39-4CA8-AC2F-26B7455DF5C2}" sibTransId="{1500B94F-1B4E-4280-A43E-C245A49A5097}"/>
    <dgm:cxn modelId="{96003FC8-AB67-4FD7-A001-B8FB2C910334}" type="presOf" srcId="{36E5337E-57AD-4436-A644-41A5E4E5257C}" destId="{77E78A23-5DFA-480E-947C-DBBB4A340358}" srcOrd="0" destOrd="0" presId="urn:microsoft.com/office/officeart/2005/8/layout/radial4"/>
    <dgm:cxn modelId="{2234922F-452C-4401-8463-E07FC654C523}" srcId="{78D6ED88-FA85-4DC9-8649-E45E4DD49A91}" destId="{EE67F523-8F17-42EF-B0F6-51F338B52E43}" srcOrd="0" destOrd="0" parTransId="{6C0AC5C4-571F-4891-92EA-9C157E4692B3}" sibTransId="{EEAF9B1F-0E9A-499D-991D-858414AD79F7}"/>
    <dgm:cxn modelId="{B7B5ED85-56DA-4492-BC85-9E33B661F418}" type="presOf" srcId="{CF3FFB4F-0B4D-4994-BEAF-BFFA8494C75C}" destId="{6937DE5A-80E9-46F6-B4B1-FFAF4B1CF087}" srcOrd="0" destOrd="0" presId="urn:microsoft.com/office/officeart/2005/8/layout/radial4"/>
    <dgm:cxn modelId="{6DF6B97C-1497-41FD-BD9C-75CA6193DDD7}" srcId="{78D6ED88-FA85-4DC9-8649-E45E4DD49A91}" destId="{1B9B60A6-29D6-4E36-BF7F-CDE7C1C70A7C}" srcOrd="3" destOrd="0" parTransId="{36E5337E-57AD-4436-A644-41A5E4E5257C}" sibTransId="{191CF624-F80B-4527-B5CC-9F51E35C9420}"/>
    <dgm:cxn modelId="{74185AFE-A511-4456-9B8F-4140A6D1FFD5}" type="presParOf" srcId="{987F66A1-9FF3-460E-B8AF-E3D77383978E}" destId="{F1C108FF-0965-4B98-A36A-42E4028496CE}" srcOrd="0" destOrd="0" presId="urn:microsoft.com/office/officeart/2005/8/layout/radial4"/>
    <dgm:cxn modelId="{0020A884-E794-4531-87D2-00EE790C6E42}" type="presParOf" srcId="{987F66A1-9FF3-460E-B8AF-E3D77383978E}" destId="{9BB38C30-EC0E-45EE-B5C4-3BA1154D1697}" srcOrd="1" destOrd="0" presId="urn:microsoft.com/office/officeart/2005/8/layout/radial4"/>
    <dgm:cxn modelId="{DC43F424-26E6-44D3-A8A4-6EFE077B587B}" type="presParOf" srcId="{987F66A1-9FF3-460E-B8AF-E3D77383978E}" destId="{6E2D28FE-57BD-47EA-ACDE-0286A8F0E693}" srcOrd="2" destOrd="0" presId="urn:microsoft.com/office/officeart/2005/8/layout/radial4"/>
    <dgm:cxn modelId="{509B0451-68FF-4F02-8D4D-3CE77C70EDE6}" type="presParOf" srcId="{987F66A1-9FF3-460E-B8AF-E3D77383978E}" destId="{BC172117-64DA-4EA0-B6F0-0C18877B0518}" srcOrd="3" destOrd="0" presId="urn:microsoft.com/office/officeart/2005/8/layout/radial4"/>
    <dgm:cxn modelId="{E2C9ABEE-CF16-4FD5-B01E-5B1AA6478EA4}" type="presParOf" srcId="{987F66A1-9FF3-460E-B8AF-E3D77383978E}" destId="{A88BD214-9807-44FA-9ED9-9FA9DB2F1BDE}" srcOrd="4" destOrd="0" presId="urn:microsoft.com/office/officeart/2005/8/layout/radial4"/>
    <dgm:cxn modelId="{3424DAFC-988D-4CCE-A334-8C03B91B618C}" type="presParOf" srcId="{987F66A1-9FF3-460E-B8AF-E3D77383978E}" destId="{33A69C26-66C8-4E68-A150-107A88A357C3}" srcOrd="5" destOrd="0" presId="urn:microsoft.com/office/officeart/2005/8/layout/radial4"/>
    <dgm:cxn modelId="{52823A77-36DA-4F33-87CD-5637429BF45B}" type="presParOf" srcId="{987F66A1-9FF3-460E-B8AF-E3D77383978E}" destId="{78D09E51-64C0-4CDA-ABB1-4A4450CD935F}" srcOrd="6" destOrd="0" presId="urn:microsoft.com/office/officeart/2005/8/layout/radial4"/>
    <dgm:cxn modelId="{766A86B5-95BB-49AE-81B0-CDCB4B9979DB}" type="presParOf" srcId="{987F66A1-9FF3-460E-B8AF-E3D77383978E}" destId="{77E78A23-5DFA-480E-947C-DBBB4A340358}" srcOrd="7" destOrd="0" presId="urn:microsoft.com/office/officeart/2005/8/layout/radial4"/>
    <dgm:cxn modelId="{605469C2-CCA3-4FEF-B210-A4FD798EC13B}" type="presParOf" srcId="{987F66A1-9FF3-460E-B8AF-E3D77383978E}" destId="{33EF135E-5A72-4D4D-835E-E65022DA7ACC}" srcOrd="8" destOrd="0" presId="urn:microsoft.com/office/officeart/2005/8/layout/radial4"/>
    <dgm:cxn modelId="{B32DBFA6-2630-4763-9949-D64D19FB689C}" type="presParOf" srcId="{987F66A1-9FF3-460E-B8AF-E3D77383978E}" destId="{D90D5420-8C06-4685-BA6D-612BDAE84442}" srcOrd="9" destOrd="0" presId="urn:microsoft.com/office/officeart/2005/8/layout/radial4"/>
    <dgm:cxn modelId="{91544C6D-A641-477F-9874-969F91C1F613}" type="presParOf" srcId="{987F66A1-9FF3-460E-B8AF-E3D77383978E}" destId="{6937DE5A-80E9-46F6-B4B1-FFAF4B1CF087}" srcOrd="10" destOrd="0" presId="urn:microsoft.com/office/officeart/2005/8/layout/radial4"/>
    <dgm:cxn modelId="{332F50A1-EC0B-4181-8F25-52A9A902AE9C}" type="presParOf" srcId="{987F66A1-9FF3-460E-B8AF-E3D77383978E}" destId="{B8F3366F-53A1-48F7-B93E-0F0EA1F2C86F}" srcOrd="11" destOrd="0" presId="urn:microsoft.com/office/officeart/2005/8/layout/radial4"/>
    <dgm:cxn modelId="{292C909C-B57A-4B69-AF7E-6ABF526AC64A}" type="presParOf" srcId="{987F66A1-9FF3-460E-B8AF-E3D77383978E}" destId="{96ED33A9-1FE1-4033-BF86-9210D20FECBD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8628347-D13A-48F9-95D5-C1F243324F02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AAF82A9-F88F-485B-B9C0-730780D13CC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Интерактиная</a:t>
          </a: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доска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1,1 %  не работает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64 % используется как экран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5E155A-0786-49CF-AC06-0A238A7B0ED7}" type="parTrans" cxnId="{EBFBA413-95C7-4806-B225-4CE2C14A7F71}">
      <dgm:prSet/>
      <dgm:spPr/>
      <dgm:t>
        <a:bodyPr/>
        <a:lstStyle/>
        <a:p>
          <a:endParaRPr lang="ru-RU"/>
        </a:p>
      </dgm:t>
    </dgm:pt>
    <dgm:pt modelId="{72B5AF47-7CFA-41B7-B9D9-F9DE96DE1586}" type="sibTrans" cxnId="{EBFBA413-95C7-4806-B225-4CE2C14A7F71}">
      <dgm:prSet/>
      <dgm:spPr/>
      <dgm:t>
        <a:bodyPr/>
        <a:lstStyle/>
        <a:p>
          <a:endParaRPr lang="ru-RU"/>
        </a:p>
      </dgm:t>
    </dgm:pt>
    <dgm:pt modelId="{F31C4A93-5A6E-4EF4-A740-18A563CC703C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Моноблок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«СОШ№4» - 6 шт.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«Лицей» - 6 шт. 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89332C-5D0A-4AE2-B3B1-5F060EC0F539}" type="parTrans" cxnId="{9F680155-B03A-4B31-93E9-D41DB1FDD99D}">
      <dgm:prSet/>
      <dgm:spPr/>
      <dgm:t>
        <a:bodyPr/>
        <a:lstStyle/>
        <a:p>
          <a:endParaRPr lang="ru-RU"/>
        </a:p>
      </dgm:t>
    </dgm:pt>
    <dgm:pt modelId="{0C12B832-785B-4A12-86AC-DEB9130E196F}" type="sibTrans" cxnId="{9F680155-B03A-4B31-93E9-D41DB1FDD99D}">
      <dgm:prSet/>
      <dgm:spPr/>
      <dgm:t>
        <a:bodyPr/>
        <a:lstStyle/>
        <a:p>
          <a:endParaRPr lang="ru-RU"/>
        </a:p>
      </dgm:t>
    </dgm:pt>
    <dgm:pt modelId="{5A3BC74C-0955-4491-BEFF-B42B95900853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Планшетные компьютеры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«СОШ №9» - 20 шт.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«Лицей» - 3 шт. 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C30528-1AF1-4A10-8EEC-D0C092FC93AF}" type="parTrans" cxnId="{C3573C4B-A784-4DA0-821A-F25EBFECA606}">
      <dgm:prSet/>
      <dgm:spPr/>
      <dgm:t>
        <a:bodyPr/>
        <a:lstStyle/>
        <a:p>
          <a:endParaRPr lang="ru-RU"/>
        </a:p>
      </dgm:t>
    </dgm:pt>
    <dgm:pt modelId="{196AE3C9-8081-4BA8-8B19-262EE5886918}" type="sibTrans" cxnId="{C3573C4B-A784-4DA0-821A-F25EBFECA606}">
      <dgm:prSet/>
      <dgm:spPr/>
      <dgm:t>
        <a:bodyPr/>
        <a:lstStyle/>
        <a:p>
          <a:endParaRPr lang="ru-RU"/>
        </a:p>
      </dgm:t>
    </dgm:pt>
    <dgm:pt modelId="{A56A2E62-4A9B-49B5-B5E4-E2D8E7AB56F8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Системы голосования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«СОШ №1»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«СОШ №9»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C734EB-3EF8-41A3-85BC-7D8C042E9142}" type="parTrans" cxnId="{3267FCFB-0D7C-46B3-B9C7-B9CA9F18319C}">
      <dgm:prSet/>
      <dgm:spPr/>
      <dgm:t>
        <a:bodyPr/>
        <a:lstStyle/>
        <a:p>
          <a:endParaRPr lang="ru-RU"/>
        </a:p>
      </dgm:t>
    </dgm:pt>
    <dgm:pt modelId="{A16F5CFB-CA0D-41AA-8ECA-AC184AE190CB}" type="sibTrans" cxnId="{3267FCFB-0D7C-46B3-B9C7-B9CA9F18319C}">
      <dgm:prSet/>
      <dgm:spPr/>
      <dgm:t>
        <a:bodyPr/>
        <a:lstStyle/>
        <a:p>
          <a:endParaRPr lang="ru-RU"/>
        </a:p>
      </dgm:t>
    </dgm:pt>
    <dgm:pt modelId="{EF478241-0FD3-4DCA-82CD-79CBD29B2E95}">
      <dgm:prSet phldrT="[Текст]" custT="1"/>
      <dgm:spPr/>
      <dgm:t>
        <a:bodyPr/>
        <a:lstStyle/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Цифровые лаборатории по физике и биологии</a:t>
          </a:r>
        </a:p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«Лицей»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7591A3-2B34-4F76-9E48-6095C89C59F3}" type="parTrans" cxnId="{E1480E25-3699-4CF1-8D22-BDFB1C372778}">
      <dgm:prSet/>
      <dgm:spPr/>
      <dgm:t>
        <a:bodyPr/>
        <a:lstStyle/>
        <a:p>
          <a:endParaRPr lang="ru-RU"/>
        </a:p>
      </dgm:t>
    </dgm:pt>
    <dgm:pt modelId="{5942E6D4-198A-4FC7-9A1B-AB37248B957D}" type="sibTrans" cxnId="{E1480E25-3699-4CF1-8D22-BDFB1C372778}">
      <dgm:prSet/>
      <dgm:spPr/>
      <dgm:t>
        <a:bodyPr/>
        <a:lstStyle/>
        <a:p>
          <a:endParaRPr lang="ru-RU"/>
        </a:p>
      </dgm:t>
    </dgm:pt>
    <dgm:pt modelId="{D6922561-2371-474A-A601-7C0325A01AB6}">
      <dgm:prSet phldrT="[Текст]" custT="1"/>
      <dgm:spPr/>
      <dgm:t>
        <a:bodyPr/>
        <a:lstStyle/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Издательский центр</a:t>
          </a:r>
        </a:p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«Лицей»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056529-83E9-4A95-BEA4-0F3601450761}" type="parTrans" cxnId="{A72EE45C-4B31-4411-B8B0-DB1DD229C04D}">
      <dgm:prSet/>
      <dgm:spPr/>
      <dgm:t>
        <a:bodyPr/>
        <a:lstStyle/>
        <a:p>
          <a:endParaRPr lang="ru-RU"/>
        </a:p>
      </dgm:t>
    </dgm:pt>
    <dgm:pt modelId="{3AC126DA-1841-4D21-9649-D1C4A5792D4B}" type="sibTrans" cxnId="{A72EE45C-4B31-4411-B8B0-DB1DD229C04D}">
      <dgm:prSet/>
      <dgm:spPr/>
      <dgm:t>
        <a:bodyPr/>
        <a:lstStyle/>
        <a:p>
          <a:endParaRPr lang="ru-RU"/>
        </a:p>
      </dgm:t>
    </dgm:pt>
    <dgm:pt modelId="{F322C2A2-F751-4C05-854E-18C164AE5525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Документ-камера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«СОШ №6» – 3 шт.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«СОШ №9» – 1 шт</a:t>
          </a:r>
          <a:r>
            <a:rPr lang="ru-RU" sz="1000" dirty="0" smtClean="0"/>
            <a:t>.</a:t>
          </a:r>
          <a:endParaRPr lang="ru-RU" sz="1000" dirty="0"/>
        </a:p>
      </dgm:t>
    </dgm:pt>
    <dgm:pt modelId="{D3FFFF42-2B89-4D44-A849-18C2111F0A90}" type="parTrans" cxnId="{1067D7DF-4605-41B3-8115-5BE52811C48E}">
      <dgm:prSet/>
      <dgm:spPr/>
      <dgm:t>
        <a:bodyPr/>
        <a:lstStyle/>
        <a:p>
          <a:endParaRPr lang="ru-RU"/>
        </a:p>
      </dgm:t>
    </dgm:pt>
    <dgm:pt modelId="{40B7A376-51FC-4C65-A581-E78F493F0E3A}" type="sibTrans" cxnId="{1067D7DF-4605-41B3-8115-5BE52811C48E}">
      <dgm:prSet/>
      <dgm:spPr/>
      <dgm:t>
        <a:bodyPr/>
        <a:lstStyle/>
        <a:p>
          <a:endParaRPr lang="ru-RU"/>
        </a:p>
      </dgm:t>
    </dgm:pt>
    <dgm:pt modelId="{3344F840-9F58-463D-B842-C74F999C6FAC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Букридеры</a:t>
          </a:r>
          <a:endParaRPr lang="ru-RU" sz="1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«Лицей» – 30 шт.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«ООШ №5» 8 шт.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8AF8D1-9BCE-4AC5-BDB8-A22229A64B84}" type="parTrans" cxnId="{E8D6CA7A-689D-4CE0-8231-F4B5EE5BCD17}">
      <dgm:prSet/>
      <dgm:spPr/>
      <dgm:t>
        <a:bodyPr/>
        <a:lstStyle/>
        <a:p>
          <a:endParaRPr lang="ru-RU"/>
        </a:p>
      </dgm:t>
    </dgm:pt>
    <dgm:pt modelId="{ECB01677-7812-4DC7-9653-3395B72CE281}" type="sibTrans" cxnId="{E8D6CA7A-689D-4CE0-8231-F4B5EE5BCD17}">
      <dgm:prSet/>
      <dgm:spPr/>
      <dgm:t>
        <a:bodyPr/>
        <a:lstStyle/>
        <a:p>
          <a:endParaRPr lang="ru-RU"/>
        </a:p>
      </dgm:t>
    </dgm:pt>
    <dgm:pt modelId="{257D10BE-D6D9-4290-A69C-AE7880A56ABA}" type="pres">
      <dgm:prSet presAssocID="{58628347-D13A-48F9-95D5-C1F243324F0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84D091-355D-4EA4-849C-E40957860D1A}" type="pres">
      <dgm:prSet presAssocID="{8AAF82A9-F88F-485B-B9C0-730780D13CC7}" presName="comp" presStyleCnt="0"/>
      <dgm:spPr/>
    </dgm:pt>
    <dgm:pt modelId="{4606AE1D-4E8C-4D6E-A375-BB1CD7F226A3}" type="pres">
      <dgm:prSet presAssocID="{8AAF82A9-F88F-485B-B9C0-730780D13CC7}" presName="box" presStyleLbl="node1" presStyleIdx="0" presStyleCnt="8"/>
      <dgm:spPr/>
      <dgm:t>
        <a:bodyPr/>
        <a:lstStyle/>
        <a:p>
          <a:endParaRPr lang="ru-RU"/>
        </a:p>
      </dgm:t>
    </dgm:pt>
    <dgm:pt modelId="{4EEF5D53-7310-4B9D-960A-3FD789EED183}" type="pres">
      <dgm:prSet presAssocID="{8AAF82A9-F88F-485B-B9C0-730780D13CC7}" presName="img" presStyleLbl="fgImgPlace1" presStyleIdx="0" presStyleCnt="8" custScaleX="98846" custLinFactNeighborX="0" custLinFactNeighborY="201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2F9B0F4F-E1CC-40C9-A529-BD5357D59C2B}" type="pres">
      <dgm:prSet presAssocID="{8AAF82A9-F88F-485B-B9C0-730780D13CC7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B257FD-72B9-45CC-84FE-E4F69CC24FC0}" type="pres">
      <dgm:prSet presAssocID="{72B5AF47-7CFA-41B7-B9D9-F9DE96DE1586}" presName="spacer" presStyleCnt="0"/>
      <dgm:spPr/>
    </dgm:pt>
    <dgm:pt modelId="{01957216-1276-45D1-AA57-7EEA0861BBD7}" type="pres">
      <dgm:prSet presAssocID="{F31C4A93-5A6E-4EF4-A740-18A563CC703C}" presName="comp" presStyleCnt="0"/>
      <dgm:spPr/>
    </dgm:pt>
    <dgm:pt modelId="{F7CF0FCE-A52D-4AD4-B0D5-11F81DF28ED2}" type="pres">
      <dgm:prSet presAssocID="{F31C4A93-5A6E-4EF4-A740-18A563CC703C}" presName="box" presStyleLbl="node1" presStyleIdx="1" presStyleCnt="8"/>
      <dgm:spPr/>
      <dgm:t>
        <a:bodyPr/>
        <a:lstStyle/>
        <a:p>
          <a:endParaRPr lang="ru-RU"/>
        </a:p>
      </dgm:t>
    </dgm:pt>
    <dgm:pt modelId="{F47E1EBA-B967-4354-B9F8-D3F5CAE2ABD2}" type="pres">
      <dgm:prSet presAssocID="{F31C4A93-5A6E-4EF4-A740-18A563CC703C}" presName="img" presStyleLbl="fgImgPlace1" presStyleIdx="1" presStyleCnt="8" custScaleX="9884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ru-RU"/>
        </a:p>
      </dgm:t>
    </dgm:pt>
    <dgm:pt modelId="{50FB24C0-A2F6-4D3A-AC91-132961D7913B}" type="pres">
      <dgm:prSet presAssocID="{F31C4A93-5A6E-4EF4-A740-18A563CC703C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050399-3621-417C-9BA3-0312259BFCB5}" type="pres">
      <dgm:prSet presAssocID="{0C12B832-785B-4A12-86AC-DEB9130E196F}" presName="spacer" presStyleCnt="0"/>
      <dgm:spPr/>
    </dgm:pt>
    <dgm:pt modelId="{0659525B-B0A3-4C65-87F3-E9791AADC424}" type="pres">
      <dgm:prSet presAssocID="{5A3BC74C-0955-4491-BEFF-B42B95900853}" presName="comp" presStyleCnt="0"/>
      <dgm:spPr/>
    </dgm:pt>
    <dgm:pt modelId="{ED6C31E4-4BB5-4979-B766-5C59A5FABCAF}" type="pres">
      <dgm:prSet presAssocID="{5A3BC74C-0955-4491-BEFF-B42B95900853}" presName="box" presStyleLbl="node1" presStyleIdx="2" presStyleCnt="8"/>
      <dgm:spPr/>
      <dgm:t>
        <a:bodyPr/>
        <a:lstStyle/>
        <a:p>
          <a:endParaRPr lang="ru-RU"/>
        </a:p>
      </dgm:t>
    </dgm:pt>
    <dgm:pt modelId="{DEFFFD05-B006-4CB2-B99D-6B47EFB75408}" type="pres">
      <dgm:prSet presAssocID="{5A3BC74C-0955-4491-BEFF-B42B95900853}" presName="img" presStyleLbl="fgImgPlace1" presStyleIdx="2" presStyleCnt="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CFBBB075-DACA-4B59-858C-10188CA4F1BE}" type="pres">
      <dgm:prSet presAssocID="{5A3BC74C-0955-4491-BEFF-B42B95900853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07E60F-732A-4F23-A467-B3F8EE652B45}" type="pres">
      <dgm:prSet presAssocID="{196AE3C9-8081-4BA8-8B19-262EE5886918}" presName="spacer" presStyleCnt="0"/>
      <dgm:spPr/>
    </dgm:pt>
    <dgm:pt modelId="{879ABC2E-2FA4-4811-B94D-15639EDF20A7}" type="pres">
      <dgm:prSet presAssocID="{EF478241-0FD3-4DCA-82CD-79CBD29B2E95}" presName="comp" presStyleCnt="0"/>
      <dgm:spPr/>
    </dgm:pt>
    <dgm:pt modelId="{39DC6889-AF74-4081-B4D6-AB323C08FD1F}" type="pres">
      <dgm:prSet presAssocID="{EF478241-0FD3-4DCA-82CD-79CBD29B2E95}" presName="box" presStyleLbl="node1" presStyleIdx="3" presStyleCnt="8"/>
      <dgm:spPr/>
      <dgm:t>
        <a:bodyPr/>
        <a:lstStyle/>
        <a:p>
          <a:endParaRPr lang="ru-RU"/>
        </a:p>
      </dgm:t>
    </dgm:pt>
    <dgm:pt modelId="{70BDA142-777E-4CCE-B5ED-A50CABC73BE4}" type="pres">
      <dgm:prSet presAssocID="{EF478241-0FD3-4DCA-82CD-79CBD29B2E95}" presName="img" presStyleLbl="fgImgPlace1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2000" b="-72000"/>
          </a:stretch>
        </a:blipFill>
      </dgm:spPr>
    </dgm:pt>
    <dgm:pt modelId="{B26EB301-A6FF-490D-A5DA-FFDBFAA89B14}" type="pres">
      <dgm:prSet presAssocID="{EF478241-0FD3-4DCA-82CD-79CBD29B2E95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76AD5-B5FD-4A42-B846-0505059BDFE9}" type="pres">
      <dgm:prSet presAssocID="{5942E6D4-198A-4FC7-9A1B-AB37248B957D}" presName="spacer" presStyleCnt="0"/>
      <dgm:spPr/>
    </dgm:pt>
    <dgm:pt modelId="{E4218683-13E4-46D0-9F4D-FD6DA4F29353}" type="pres">
      <dgm:prSet presAssocID="{D6922561-2371-474A-A601-7C0325A01AB6}" presName="comp" presStyleCnt="0"/>
      <dgm:spPr/>
    </dgm:pt>
    <dgm:pt modelId="{CC83F3F3-5E59-4302-A4CE-90978F7E4C3D}" type="pres">
      <dgm:prSet presAssocID="{D6922561-2371-474A-A601-7C0325A01AB6}" presName="box" presStyleLbl="node1" presStyleIdx="4" presStyleCnt="8"/>
      <dgm:spPr/>
      <dgm:t>
        <a:bodyPr/>
        <a:lstStyle/>
        <a:p>
          <a:endParaRPr lang="ru-RU"/>
        </a:p>
      </dgm:t>
    </dgm:pt>
    <dgm:pt modelId="{3805BE52-F56C-482F-91A4-259BA861E10F}" type="pres">
      <dgm:prSet presAssocID="{D6922561-2371-474A-A601-7C0325A01AB6}" presName="img" presStyleLbl="fgImgPlace1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10B19E72-4100-43D0-B5A8-66E378357F67}" type="pres">
      <dgm:prSet presAssocID="{D6922561-2371-474A-A601-7C0325A01AB6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BD94B8-26FD-482F-B5AF-CD174E948001}" type="pres">
      <dgm:prSet presAssocID="{3AC126DA-1841-4D21-9649-D1C4A5792D4B}" presName="spacer" presStyleCnt="0"/>
      <dgm:spPr/>
    </dgm:pt>
    <dgm:pt modelId="{D6E8565D-30B3-4DB7-B2C8-FBFC3FCFC50B}" type="pres">
      <dgm:prSet presAssocID="{F322C2A2-F751-4C05-854E-18C164AE5525}" presName="comp" presStyleCnt="0"/>
      <dgm:spPr/>
    </dgm:pt>
    <dgm:pt modelId="{D00C7EE2-6CD5-4CDC-A506-4436E27503E4}" type="pres">
      <dgm:prSet presAssocID="{F322C2A2-F751-4C05-854E-18C164AE5525}" presName="box" presStyleLbl="node1" presStyleIdx="5" presStyleCnt="8"/>
      <dgm:spPr/>
      <dgm:t>
        <a:bodyPr/>
        <a:lstStyle/>
        <a:p>
          <a:endParaRPr lang="ru-RU"/>
        </a:p>
      </dgm:t>
    </dgm:pt>
    <dgm:pt modelId="{A0693D0D-A1BA-40CC-99DD-846A7A843E22}" type="pres">
      <dgm:prSet presAssocID="{F322C2A2-F751-4C05-854E-18C164AE5525}" presName="img" presStyleLbl="fgImgPlace1" presStyleIdx="5" presStyleCnt="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0" b="-60000"/>
          </a:stretch>
        </a:blipFill>
      </dgm:spPr>
    </dgm:pt>
    <dgm:pt modelId="{B75EF612-F29E-442B-A55A-65F021B9A5BC}" type="pres">
      <dgm:prSet presAssocID="{F322C2A2-F751-4C05-854E-18C164AE5525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9184AD-3990-4385-AC05-38109304CC9D}" type="pres">
      <dgm:prSet presAssocID="{40B7A376-51FC-4C65-A581-E78F493F0E3A}" presName="spacer" presStyleCnt="0"/>
      <dgm:spPr/>
    </dgm:pt>
    <dgm:pt modelId="{438384C9-939D-42F2-B9EF-86358819DBED}" type="pres">
      <dgm:prSet presAssocID="{3344F840-9F58-463D-B842-C74F999C6FAC}" presName="comp" presStyleCnt="0"/>
      <dgm:spPr/>
    </dgm:pt>
    <dgm:pt modelId="{144E9101-F166-4A91-BCC7-79B05DF057DB}" type="pres">
      <dgm:prSet presAssocID="{3344F840-9F58-463D-B842-C74F999C6FAC}" presName="box" presStyleLbl="node1" presStyleIdx="6" presStyleCnt="8"/>
      <dgm:spPr/>
      <dgm:t>
        <a:bodyPr/>
        <a:lstStyle/>
        <a:p>
          <a:endParaRPr lang="ru-RU"/>
        </a:p>
      </dgm:t>
    </dgm:pt>
    <dgm:pt modelId="{571D2FCA-BFC4-4AD4-AE86-B0B34E7C40F6}" type="pres">
      <dgm:prSet presAssocID="{3344F840-9F58-463D-B842-C74F999C6FAC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3000" b="-113000"/>
          </a:stretch>
        </a:blipFill>
      </dgm:spPr>
      <dgm:t>
        <a:bodyPr/>
        <a:lstStyle/>
        <a:p>
          <a:endParaRPr lang="ru-RU"/>
        </a:p>
      </dgm:t>
    </dgm:pt>
    <dgm:pt modelId="{5DE17A94-B224-4396-9D1F-697285E2E964}" type="pres">
      <dgm:prSet presAssocID="{3344F840-9F58-463D-B842-C74F999C6FAC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9A433E-028E-4D09-BD36-6683E4CCA2CC}" type="pres">
      <dgm:prSet presAssocID="{ECB01677-7812-4DC7-9653-3395B72CE281}" presName="spacer" presStyleCnt="0"/>
      <dgm:spPr/>
    </dgm:pt>
    <dgm:pt modelId="{FF8E486B-5036-4212-925E-F280AA0C375E}" type="pres">
      <dgm:prSet presAssocID="{A56A2E62-4A9B-49B5-B5E4-E2D8E7AB56F8}" presName="comp" presStyleCnt="0"/>
      <dgm:spPr/>
    </dgm:pt>
    <dgm:pt modelId="{AAAB8A16-F3BB-4831-A73D-6566130AEAEB}" type="pres">
      <dgm:prSet presAssocID="{A56A2E62-4A9B-49B5-B5E4-E2D8E7AB56F8}" presName="box" presStyleLbl="node1" presStyleIdx="7" presStyleCnt="8"/>
      <dgm:spPr/>
      <dgm:t>
        <a:bodyPr/>
        <a:lstStyle/>
        <a:p>
          <a:endParaRPr lang="ru-RU"/>
        </a:p>
      </dgm:t>
    </dgm:pt>
    <dgm:pt modelId="{B08FCBD5-F4C1-4439-B028-ED35997F7541}" type="pres">
      <dgm:prSet presAssocID="{A56A2E62-4A9B-49B5-B5E4-E2D8E7AB56F8}" presName="img" presStyleLbl="fgImgPlace1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  <dgm:t>
        <a:bodyPr/>
        <a:lstStyle/>
        <a:p>
          <a:endParaRPr lang="ru-RU"/>
        </a:p>
      </dgm:t>
    </dgm:pt>
    <dgm:pt modelId="{6064639E-8202-4B57-8FBC-D6E71EB5CB8E}" type="pres">
      <dgm:prSet presAssocID="{A56A2E62-4A9B-49B5-B5E4-E2D8E7AB56F8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FBA413-95C7-4806-B225-4CE2C14A7F71}" srcId="{58628347-D13A-48F9-95D5-C1F243324F02}" destId="{8AAF82A9-F88F-485B-B9C0-730780D13CC7}" srcOrd="0" destOrd="0" parTransId="{B25E155A-0786-49CF-AC06-0A238A7B0ED7}" sibTransId="{72B5AF47-7CFA-41B7-B9D9-F9DE96DE1586}"/>
    <dgm:cxn modelId="{78A30426-AC01-4B37-B20C-8683FE72535A}" type="presOf" srcId="{8AAF82A9-F88F-485B-B9C0-730780D13CC7}" destId="{2F9B0F4F-E1CC-40C9-A529-BD5357D59C2B}" srcOrd="1" destOrd="0" presId="urn:microsoft.com/office/officeart/2005/8/layout/vList4#1"/>
    <dgm:cxn modelId="{B61E141E-25AE-4A07-AF1A-0340AE1C611B}" type="presOf" srcId="{F31C4A93-5A6E-4EF4-A740-18A563CC703C}" destId="{50FB24C0-A2F6-4D3A-AC91-132961D7913B}" srcOrd="1" destOrd="0" presId="urn:microsoft.com/office/officeart/2005/8/layout/vList4#1"/>
    <dgm:cxn modelId="{F2570D64-EE1E-49CD-AAEA-FC098D747433}" type="presOf" srcId="{58628347-D13A-48F9-95D5-C1F243324F02}" destId="{257D10BE-D6D9-4290-A69C-AE7880A56ABA}" srcOrd="0" destOrd="0" presId="urn:microsoft.com/office/officeart/2005/8/layout/vList4#1"/>
    <dgm:cxn modelId="{D4197AF3-C64A-441A-9DF1-C6E0BA3AF31E}" type="presOf" srcId="{EF478241-0FD3-4DCA-82CD-79CBD29B2E95}" destId="{B26EB301-A6FF-490D-A5DA-FFDBFAA89B14}" srcOrd="1" destOrd="0" presId="urn:microsoft.com/office/officeart/2005/8/layout/vList4#1"/>
    <dgm:cxn modelId="{1AF07235-60DA-4FF8-8EAA-16846943E729}" type="presOf" srcId="{A56A2E62-4A9B-49B5-B5E4-E2D8E7AB56F8}" destId="{AAAB8A16-F3BB-4831-A73D-6566130AEAEB}" srcOrd="0" destOrd="0" presId="urn:microsoft.com/office/officeart/2005/8/layout/vList4#1"/>
    <dgm:cxn modelId="{F7535514-8E22-4DEB-98BA-F889E46CDA7F}" type="presOf" srcId="{5A3BC74C-0955-4491-BEFF-B42B95900853}" destId="{CFBBB075-DACA-4B59-858C-10188CA4F1BE}" srcOrd="1" destOrd="0" presId="urn:microsoft.com/office/officeart/2005/8/layout/vList4#1"/>
    <dgm:cxn modelId="{1067D7DF-4605-41B3-8115-5BE52811C48E}" srcId="{58628347-D13A-48F9-95D5-C1F243324F02}" destId="{F322C2A2-F751-4C05-854E-18C164AE5525}" srcOrd="5" destOrd="0" parTransId="{D3FFFF42-2B89-4D44-A849-18C2111F0A90}" sibTransId="{40B7A376-51FC-4C65-A581-E78F493F0E3A}"/>
    <dgm:cxn modelId="{C3573C4B-A784-4DA0-821A-F25EBFECA606}" srcId="{58628347-D13A-48F9-95D5-C1F243324F02}" destId="{5A3BC74C-0955-4491-BEFF-B42B95900853}" srcOrd="2" destOrd="0" parTransId="{84C30528-1AF1-4A10-8EEC-D0C092FC93AF}" sibTransId="{196AE3C9-8081-4BA8-8B19-262EE5886918}"/>
    <dgm:cxn modelId="{024C48A8-9238-4507-89A7-A37E116ECF47}" type="presOf" srcId="{F31C4A93-5A6E-4EF4-A740-18A563CC703C}" destId="{F7CF0FCE-A52D-4AD4-B0D5-11F81DF28ED2}" srcOrd="0" destOrd="0" presId="urn:microsoft.com/office/officeart/2005/8/layout/vList4#1"/>
    <dgm:cxn modelId="{9F680155-B03A-4B31-93E9-D41DB1FDD99D}" srcId="{58628347-D13A-48F9-95D5-C1F243324F02}" destId="{F31C4A93-5A6E-4EF4-A740-18A563CC703C}" srcOrd="1" destOrd="0" parTransId="{D089332C-5D0A-4AE2-B3B1-5F060EC0F539}" sibTransId="{0C12B832-785B-4A12-86AC-DEB9130E196F}"/>
    <dgm:cxn modelId="{387C07A1-9A5F-489F-BFE3-2570827B1975}" type="presOf" srcId="{F322C2A2-F751-4C05-854E-18C164AE5525}" destId="{D00C7EE2-6CD5-4CDC-A506-4436E27503E4}" srcOrd="0" destOrd="0" presId="urn:microsoft.com/office/officeart/2005/8/layout/vList4#1"/>
    <dgm:cxn modelId="{8880DB9C-7437-459F-A308-53095C6520F1}" type="presOf" srcId="{F322C2A2-F751-4C05-854E-18C164AE5525}" destId="{B75EF612-F29E-442B-A55A-65F021B9A5BC}" srcOrd="1" destOrd="0" presId="urn:microsoft.com/office/officeart/2005/8/layout/vList4#1"/>
    <dgm:cxn modelId="{34F862E4-CCE4-425C-B2E7-DF19590B6953}" type="presOf" srcId="{5A3BC74C-0955-4491-BEFF-B42B95900853}" destId="{ED6C31E4-4BB5-4979-B766-5C59A5FABCAF}" srcOrd="0" destOrd="0" presId="urn:microsoft.com/office/officeart/2005/8/layout/vList4#1"/>
    <dgm:cxn modelId="{4F864581-2A74-4E76-A9D7-D3822514B99B}" type="presOf" srcId="{EF478241-0FD3-4DCA-82CD-79CBD29B2E95}" destId="{39DC6889-AF74-4081-B4D6-AB323C08FD1F}" srcOrd="0" destOrd="0" presId="urn:microsoft.com/office/officeart/2005/8/layout/vList4#1"/>
    <dgm:cxn modelId="{3267FCFB-0D7C-46B3-B9C7-B9CA9F18319C}" srcId="{58628347-D13A-48F9-95D5-C1F243324F02}" destId="{A56A2E62-4A9B-49B5-B5E4-E2D8E7AB56F8}" srcOrd="7" destOrd="0" parTransId="{47C734EB-3EF8-41A3-85BC-7D8C042E9142}" sibTransId="{A16F5CFB-CA0D-41AA-8ECA-AC184AE190CB}"/>
    <dgm:cxn modelId="{A72EE45C-4B31-4411-B8B0-DB1DD229C04D}" srcId="{58628347-D13A-48F9-95D5-C1F243324F02}" destId="{D6922561-2371-474A-A601-7C0325A01AB6}" srcOrd="4" destOrd="0" parTransId="{8B056529-83E9-4A95-BEA4-0F3601450761}" sibTransId="{3AC126DA-1841-4D21-9649-D1C4A5792D4B}"/>
    <dgm:cxn modelId="{395E2253-7CF9-4135-B674-AE74FDAB9D09}" type="presOf" srcId="{3344F840-9F58-463D-B842-C74F999C6FAC}" destId="{5DE17A94-B224-4396-9D1F-697285E2E964}" srcOrd="1" destOrd="0" presId="urn:microsoft.com/office/officeart/2005/8/layout/vList4#1"/>
    <dgm:cxn modelId="{9FB2BFC8-716C-4905-A644-940C33CF16A0}" type="presOf" srcId="{3344F840-9F58-463D-B842-C74F999C6FAC}" destId="{144E9101-F166-4A91-BCC7-79B05DF057DB}" srcOrd="0" destOrd="0" presId="urn:microsoft.com/office/officeart/2005/8/layout/vList4#1"/>
    <dgm:cxn modelId="{DE49B724-3A0E-4EC9-8D9C-DFDD0D222D4A}" type="presOf" srcId="{D6922561-2371-474A-A601-7C0325A01AB6}" destId="{CC83F3F3-5E59-4302-A4CE-90978F7E4C3D}" srcOrd="0" destOrd="0" presId="urn:microsoft.com/office/officeart/2005/8/layout/vList4#1"/>
    <dgm:cxn modelId="{809ABF44-DAE9-489B-BD16-A052BBDFDE5C}" type="presOf" srcId="{A56A2E62-4A9B-49B5-B5E4-E2D8E7AB56F8}" destId="{6064639E-8202-4B57-8FBC-D6E71EB5CB8E}" srcOrd="1" destOrd="0" presId="urn:microsoft.com/office/officeart/2005/8/layout/vList4#1"/>
    <dgm:cxn modelId="{1A69A238-F8B7-481E-898B-237C6BE80307}" type="presOf" srcId="{D6922561-2371-474A-A601-7C0325A01AB6}" destId="{10B19E72-4100-43D0-B5A8-66E378357F67}" srcOrd="1" destOrd="0" presId="urn:microsoft.com/office/officeart/2005/8/layout/vList4#1"/>
    <dgm:cxn modelId="{E8D6CA7A-689D-4CE0-8231-F4B5EE5BCD17}" srcId="{58628347-D13A-48F9-95D5-C1F243324F02}" destId="{3344F840-9F58-463D-B842-C74F999C6FAC}" srcOrd="6" destOrd="0" parTransId="{678AF8D1-9BCE-4AC5-BDB8-A22229A64B84}" sibTransId="{ECB01677-7812-4DC7-9653-3395B72CE281}"/>
    <dgm:cxn modelId="{0563D1FC-FCF6-4AF6-8740-7799F873663C}" type="presOf" srcId="{8AAF82A9-F88F-485B-B9C0-730780D13CC7}" destId="{4606AE1D-4E8C-4D6E-A375-BB1CD7F226A3}" srcOrd="0" destOrd="0" presId="urn:microsoft.com/office/officeart/2005/8/layout/vList4#1"/>
    <dgm:cxn modelId="{E1480E25-3699-4CF1-8D22-BDFB1C372778}" srcId="{58628347-D13A-48F9-95D5-C1F243324F02}" destId="{EF478241-0FD3-4DCA-82CD-79CBD29B2E95}" srcOrd="3" destOrd="0" parTransId="{887591A3-2B34-4F76-9E48-6095C89C59F3}" sibTransId="{5942E6D4-198A-4FC7-9A1B-AB37248B957D}"/>
    <dgm:cxn modelId="{72589384-E89E-4A0D-9C0E-E878D391ADB0}" type="presParOf" srcId="{257D10BE-D6D9-4290-A69C-AE7880A56ABA}" destId="{9A84D091-355D-4EA4-849C-E40957860D1A}" srcOrd="0" destOrd="0" presId="urn:microsoft.com/office/officeart/2005/8/layout/vList4#1"/>
    <dgm:cxn modelId="{ECA394D1-D66D-448C-B77E-0DDA423AE386}" type="presParOf" srcId="{9A84D091-355D-4EA4-849C-E40957860D1A}" destId="{4606AE1D-4E8C-4D6E-A375-BB1CD7F226A3}" srcOrd="0" destOrd="0" presId="urn:microsoft.com/office/officeart/2005/8/layout/vList4#1"/>
    <dgm:cxn modelId="{AD75F4EC-53EC-49BA-B1C7-6325C872C5EA}" type="presParOf" srcId="{9A84D091-355D-4EA4-849C-E40957860D1A}" destId="{4EEF5D53-7310-4B9D-960A-3FD789EED183}" srcOrd="1" destOrd="0" presId="urn:microsoft.com/office/officeart/2005/8/layout/vList4#1"/>
    <dgm:cxn modelId="{3DFE8667-C0A6-44FD-9989-D7A54DB36365}" type="presParOf" srcId="{9A84D091-355D-4EA4-849C-E40957860D1A}" destId="{2F9B0F4F-E1CC-40C9-A529-BD5357D59C2B}" srcOrd="2" destOrd="0" presId="urn:microsoft.com/office/officeart/2005/8/layout/vList4#1"/>
    <dgm:cxn modelId="{4430CD00-0D3C-4803-97EB-40B301C6F293}" type="presParOf" srcId="{257D10BE-D6D9-4290-A69C-AE7880A56ABA}" destId="{74B257FD-72B9-45CC-84FE-E4F69CC24FC0}" srcOrd="1" destOrd="0" presId="urn:microsoft.com/office/officeart/2005/8/layout/vList4#1"/>
    <dgm:cxn modelId="{6ACD67C4-F4BE-42C4-9D07-9585A4357075}" type="presParOf" srcId="{257D10BE-D6D9-4290-A69C-AE7880A56ABA}" destId="{01957216-1276-45D1-AA57-7EEA0861BBD7}" srcOrd="2" destOrd="0" presId="urn:microsoft.com/office/officeart/2005/8/layout/vList4#1"/>
    <dgm:cxn modelId="{578C2C98-2D29-444F-914D-51ECC31E996A}" type="presParOf" srcId="{01957216-1276-45D1-AA57-7EEA0861BBD7}" destId="{F7CF0FCE-A52D-4AD4-B0D5-11F81DF28ED2}" srcOrd="0" destOrd="0" presId="urn:microsoft.com/office/officeart/2005/8/layout/vList4#1"/>
    <dgm:cxn modelId="{4BBEF795-7D24-4096-A828-E2A308C8A6D9}" type="presParOf" srcId="{01957216-1276-45D1-AA57-7EEA0861BBD7}" destId="{F47E1EBA-B967-4354-B9F8-D3F5CAE2ABD2}" srcOrd="1" destOrd="0" presId="urn:microsoft.com/office/officeart/2005/8/layout/vList4#1"/>
    <dgm:cxn modelId="{CDC53D56-95DF-4190-82EC-22235C915ACD}" type="presParOf" srcId="{01957216-1276-45D1-AA57-7EEA0861BBD7}" destId="{50FB24C0-A2F6-4D3A-AC91-132961D7913B}" srcOrd="2" destOrd="0" presId="urn:microsoft.com/office/officeart/2005/8/layout/vList4#1"/>
    <dgm:cxn modelId="{69776859-9BB9-44AE-8839-4BF98F8D7C79}" type="presParOf" srcId="{257D10BE-D6D9-4290-A69C-AE7880A56ABA}" destId="{73050399-3621-417C-9BA3-0312259BFCB5}" srcOrd="3" destOrd="0" presId="urn:microsoft.com/office/officeart/2005/8/layout/vList4#1"/>
    <dgm:cxn modelId="{A91EE927-E224-459A-A276-6E2932561370}" type="presParOf" srcId="{257D10BE-D6D9-4290-A69C-AE7880A56ABA}" destId="{0659525B-B0A3-4C65-87F3-E9791AADC424}" srcOrd="4" destOrd="0" presId="urn:microsoft.com/office/officeart/2005/8/layout/vList4#1"/>
    <dgm:cxn modelId="{0F2CFB02-DADC-436C-8CAE-3482F37B0D8E}" type="presParOf" srcId="{0659525B-B0A3-4C65-87F3-E9791AADC424}" destId="{ED6C31E4-4BB5-4979-B766-5C59A5FABCAF}" srcOrd="0" destOrd="0" presId="urn:microsoft.com/office/officeart/2005/8/layout/vList4#1"/>
    <dgm:cxn modelId="{C7C30FE3-9158-47D7-ADAD-779BD1A8C560}" type="presParOf" srcId="{0659525B-B0A3-4C65-87F3-E9791AADC424}" destId="{DEFFFD05-B006-4CB2-B99D-6B47EFB75408}" srcOrd="1" destOrd="0" presId="urn:microsoft.com/office/officeart/2005/8/layout/vList4#1"/>
    <dgm:cxn modelId="{430DE87A-20A4-42ED-B175-2338709D5ADA}" type="presParOf" srcId="{0659525B-B0A3-4C65-87F3-E9791AADC424}" destId="{CFBBB075-DACA-4B59-858C-10188CA4F1BE}" srcOrd="2" destOrd="0" presId="urn:microsoft.com/office/officeart/2005/8/layout/vList4#1"/>
    <dgm:cxn modelId="{175D9A6D-7EA5-4D63-BCF8-B91127289897}" type="presParOf" srcId="{257D10BE-D6D9-4290-A69C-AE7880A56ABA}" destId="{1B07E60F-732A-4F23-A467-B3F8EE652B45}" srcOrd="5" destOrd="0" presId="urn:microsoft.com/office/officeart/2005/8/layout/vList4#1"/>
    <dgm:cxn modelId="{93615A82-F5BE-4D96-B6D9-310455FABD79}" type="presParOf" srcId="{257D10BE-D6D9-4290-A69C-AE7880A56ABA}" destId="{879ABC2E-2FA4-4811-B94D-15639EDF20A7}" srcOrd="6" destOrd="0" presId="urn:microsoft.com/office/officeart/2005/8/layout/vList4#1"/>
    <dgm:cxn modelId="{5B04B9B5-3668-4A09-B9B8-789841E6132A}" type="presParOf" srcId="{879ABC2E-2FA4-4811-B94D-15639EDF20A7}" destId="{39DC6889-AF74-4081-B4D6-AB323C08FD1F}" srcOrd="0" destOrd="0" presId="urn:microsoft.com/office/officeart/2005/8/layout/vList4#1"/>
    <dgm:cxn modelId="{68BF1D67-36F3-4920-907B-76EDD1106C03}" type="presParOf" srcId="{879ABC2E-2FA4-4811-B94D-15639EDF20A7}" destId="{70BDA142-777E-4CCE-B5ED-A50CABC73BE4}" srcOrd="1" destOrd="0" presId="urn:microsoft.com/office/officeart/2005/8/layout/vList4#1"/>
    <dgm:cxn modelId="{8A31991E-AD43-4F0C-8030-FE1C56D4A956}" type="presParOf" srcId="{879ABC2E-2FA4-4811-B94D-15639EDF20A7}" destId="{B26EB301-A6FF-490D-A5DA-FFDBFAA89B14}" srcOrd="2" destOrd="0" presId="urn:microsoft.com/office/officeart/2005/8/layout/vList4#1"/>
    <dgm:cxn modelId="{80D3ABAC-78E1-4BE9-935F-DB8C1261CB3B}" type="presParOf" srcId="{257D10BE-D6D9-4290-A69C-AE7880A56ABA}" destId="{02776AD5-B5FD-4A42-B846-0505059BDFE9}" srcOrd="7" destOrd="0" presId="urn:microsoft.com/office/officeart/2005/8/layout/vList4#1"/>
    <dgm:cxn modelId="{14AF533F-C5CE-4815-906C-05DB228B19CE}" type="presParOf" srcId="{257D10BE-D6D9-4290-A69C-AE7880A56ABA}" destId="{E4218683-13E4-46D0-9F4D-FD6DA4F29353}" srcOrd="8" destOrd="0" presId="urn:microsoft.com/office/officeart/2005/8/layout/vList4#1"/>
    <dgm:cxn modelId="{29C9C8FA-B5D2-4DEC-90BE-156AB9D59F02}" type="presParOf" srcId="{E4218683-13E4-46D0-9F4D-FD6DA4F29353}" destId="{CC83F3F3-5E59-4302-A4CE-90978F7E4C3D}" srcOrd="0" destOrd="0" presId="urn:microsoft.com/office/officeart/2005/8/layout/vList4#1"/>
    <dgm:cxn modelId="{0EACC049-41C6-402E-8FF0-279293743DC3}" type="presParOf" srcId="{E4218683-13E4-46D0-9F4D-FD6DA4F29353}" destId="{3805BE52-F56C-482F-91A4-259BA861E10F}" srcOrd="1" destOrd="0" presId="urn:microsoft.com/office/officeart/2005/8/layout/vList4#1"/>
    <dgm:cxn modelId="{9E99E376-2F1F-447C-BBA5-2AB5ED13ECE2}" type="presParOf" srcId="{E4218683-13E4-46D0-9F4D-FD6DA4F29353}" destId="{10B19E72-4100-43D0-B5A8-66E378357F67}" srcOrd="2" destOrd="0" presId="urn:microsoft.com/office/officeart/2005/8/layout/vList4#1"/>
    <dgm:cxn modelId="{511C7F44-8B69-4462-9189-C9A9A7A708AA}" type="presParOf" srcId="{257D10BE-D6D9-4290-A69C-AE7880A56ABA}" destId="{16BD94B8-26FD-482F-B5AF-CD174E948001}" srcOrd="9" destOrd="0" presId="urn:microsoft.com/office/officeart/2005/8/layout/vList4#1"/>
    <dgm:cxn modelId="{3499708F-1F13-4E5C-9C2F-9946549612E4}" type="presParOf" srcId="{257D10BE-D6D9-4290-A69C-AE7880A56ABA}" destId="{D6E8565D-30B3-4DB7-B2C8-FBFC3FCFC50B}" srcOrd="10" destOrd="0" presId="urn:microsoft.com/office/officeart/2005/8/layout/vList4#1"/>
    <dgm:cxn modelId="{38872745-C293-4E84-8844-42D920EBC634}" type="presParOf" srcId="{D6E8565D-30B3-4DB7-B2C8-FBFC3FCFC50B}" destId="{D00C7EE2-6CD5-4CDC-A506-4436E27503E4}" srcOrd="0" destOrd="0" presId="urn:microsoft.com/office/officeart/2005/8/layout/vList4#1"/>
    <dgm:cxn modelId="{48DCD79A-0392-4983-8149-722C24E4F350}" type="presParOf" srcId="{D6E8565D-30B3-4DB7-B2C8-FBFC3FCFC50B}" destId="{A0693D0D-A1BA-40CC-99DD-846A7A843E22}" srcOrd="1" destOrd="0" presId="urn:microsoft.com/office/officeart/2005/8/layout/vList4#1"/>
    <dgm:cxn modelId="{96385958-6BD9-463C-8706-5E58F32F50EF}" type="presParOf" srcId="{D6E8565D-30B3-4DB7-B2C8-FBFC3FCFC50B}" destId="{B75EF612-F29E-442B-A55A-65F021B9A5BC}" srcOrd="2" destOrd="0" presId="urn:microsoft.com/office/officeart/2005/8/layout/vList4#1"/>
    <dgm:cxn modelId="{E1643D15-5EEE-4A35-BDB6-D44C826CC677}" type="presParOf" srcId="{257D10BE-D6D9-4290-A69C-AE7880A56ABA}" destId="{339184AD-3990-4385-AC05-38109304CC9D}" srcOrd="11" destOrd="0" presId="urn:microsoft.com/office/officeart/2005/8/layout/vList4#1"/>
    <dgm:cxn modelId="{C27683FA-56B6-4663-9350-DDC2E5F1BA7E}" type="presParOf" srcId="{257D10BE-D6D9-4290-A69C-AE7880A56ABA}" destId="{438384C9-939D-42F2-B9EF-86358819DBED}" srcOrd="12" destOrd="0" presId="urn:microsoft.com/office/officeart/2005/8/layout/vList4#1"/>
    <dgm:cxn modelId="{E06E32FA-DFC2-46E2-AE32-FB38DD2EA6E4}" type="presParOf" srcId="{438384C9-939D-42F2-B9EF-86358819DBED}" destId="{144E9101-F166-4A91-BCC7-79B05DF057DB}" srcOrd="0" destOrd="0" presId="urn:microsoft.com/office/officeart/2005/8/layout/vList4#1"/>
    <dgm:cxn modelId="{4BD0C5B6-A265-43D2-8FF4-7C23CD324435}" type="presParOf" srcId="{438384C9-939D-42F2-B9EF-86358819DBED}" destId="{571D2FCA-BFC4-4AD4-AE86-B0B34E7C40F6}" srcOrd="1" destOrd="0" presId="urn:microsoft.com/office/officeart/2005/8/layout/vList4#1"/>
    <dgm:cxn modelId="{68C80D5B-94A7-47DB-A311-4BAEBE7F4014}" type="presParOf" srcId="{438384C9-939D-42F2-B9EF-86358819DBED}" destId="{5DE17A94-B224-4396-9D1F-697285E2E964}" srcOrd="2" destOrd="0" presId="urn:microsoft.com/office/officeart/2005/8/layout/vList4#1"/>
    <dgm:cxn modelId="{BBD4D1EE-4DD2-40ED-808D-5B5C7D522AE7}" type="presParOf" srcId="{257D10BE-D6D9-4290-A69C-AE7880A56ABA}" destId="{619A433E-028E-4D09-BD36-6683E4CCA2CC}" srcOrd="13" destOrd="0" presId="urn:microsoft.com/office/officeart/2005/8/layout/vList4#1"/>
    <dgm:cxn modelId="{0C19981A-6F63-4759-B6FE-10AF7CB99A44}" type="presParOf" srcId="{257D10BE-D6D9-4290-A69C-AE7880A56ABA}" destId="{FF8E486B-5036-4212-925E-F280AA0C375E}" srcOrd="14" destOrd="0" presId="urn:microsoft.com/office/officeart/2005/8/layout/vList4#1"/>
    <dgm:cxn modelId="{10AF9082-27D7-453D-803E-FFD44603CE48}" type="presParOf" srcId="{FF8E486B-5036-4212-925E-F280AA0C375E}" destId="{AAAB8A16-F3BB-4831-A73D-6566130AEAEB}" srcOrd="0" destOrd="0" presId="urn:microsoft.com/office/officeart/2005/8/layout/vList4#1"/>
    <dgm:cxn modelId="{B189AD5A-AA0C-4A89-B2C4-2E2EBDAE0DDF}" type="presParOf" srcId="{FF8E486B-5036-4212-925E-F280AA0C375E}" destId="{B08FCBD5-F4C1-4439-B028-ED35997F7541}" srcOrd="1" destOrd="0" presId="urn:microsoft.com/office/officeart/2005/8/layout/vList4#1"/>
    <dgm:cxn modelId="{32240D22-D8CC-445D-91DC-A3FCEA953C4B}" type="presParOf" srcId="{FF8E486B-5036-4212-925E-F280AA0C375E}" destId="{6064639E-8202-4B57-8FBC-D6E71EB5CB8E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9F497-D5E1-4BE2-8219-9609A670708A}">
      <dsp:nvSpPr>
        <dsp:cNvPr id="0" name=""/>
        <dsp:cNvSpPr/>
      </dsp:nvSpPr>
      <dsp:spPr>
        <a:xfrm rot="10800000">
          <a:off x="2174853" y="3635"/>
          <a:ext cx="7955661" cy="68393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59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«Современная школа»</a:t>
          </a:r>
          <a:endParaRPr lang="ru-RU" sz="2400" kern="1200" dirty="0">
            <a:solidFill>
              <a:schemeClr val="bg1"/>
            </a:solidFill>
          </a:endParaRPr>
        </a:p>
      </dsp:txBody>
      <dsp:txXfrm rot="10800000">
        <a:off x="2345837" y="3635"/>
        <a:ext cx="7784677" cy="683937"/>
      </dsp:txXfrm>
    </dsp:sp>
    <dsp:sp modelId="{27957597-0C2A-445B-8B75-8DA017C7FA0C}">
      <dsp:nvSpPr>
        <dsp:cNvPr id="0" name=""/>
        <dsp:cNvSpPr/>
      </dsp:nvSpPr>
      <dsp:spPr>
        <a:xfrm>
          <a:off x="1832885" y="3635"/>
          <a:ext cx="683937" cy="68393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5DADBE-E124-481B-A2D8-D77065B80FCF}">
      <dsp:nvSpPr>
        <dsp:cNvPr id="0" name=""/>
        <dsp:cNvSpPr/>
      </dsp:nvSpPr>
      <dsp:spPr>
        <a:xfrm rot="10800000">
          <a:off x="2174853" y="891734"/>
          <a:ext cx="7955661" cy="68393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59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«Молодые профессионалы»</a:t>
          </a:r>
          <a:endParaRPr lang="ru-RU" sz="2400" kern="1200" dirty="0">
            <a:solidFill>
              <a:schemeClr val="bg1"/>
            </a:solidFill>
          </a:endParaRPr>
        </a:p>
      </dsp:txBody>
      <dsp:txXfrm rot="10800000">
        <a:off x="2345837" y="891734"/>
        <a:ext cx="7784677" cy="683937"/>
      </dsp:txXfrm>
    </dsp:sp>
    <dsp:sp modelId="{2492406A-9036-479A-9237-296712E64EAA}">
      <dsp:nvSpPr>
        <dsp:cNvPr id="0" name=""/>
        <dsp:cNvSpPr/>
      </dsp:nvSpPr>
      <dsp:spPr>
        <a:xfrm>
          <a:off x="1832885" y="891734"/>
          <a:ext cx="683937" cy="68393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0DF27-92AD-44BF-B55E-68B9161024ED}">
      <dsp:nvSpPr>
        <dsp:cNvPr id="0" name=""/>
        <dsp:cNvSpPr/>
      </dsp:nvSpPr>
      <dsp:spPr>
        <a:xfrm rot="10800000">
          <a:off x="2174853" y="1779832"/>
          <a:ext cx="7955661" cy="68393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59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«Поддержка семей, имеющих детей»</a:t>
          </a:r>
          <a:endParaRPr lang="ru-RU" sz="2400" kern="1200" dirty="0">
            <a:solidFill>
              <a:schemeClr val="bg1"/>
            </a:solidFill>
          </a:endParaRPr>
        </a:p>
      </dsp:txBody>
      <dsp:txXfrm rot="10800000">
        <a:off x="2345837" y="1779832"/>
        <a:ext cx="7784677" cy="683937"/>
      </dsp:txXfrm>
    </dsp:sp>
    <dsp:sp modelId="{0FD15418-8FED-4358-8E42-6BB2377FA9B0}">
      <dsp:nvSpPr>
        <dsp:cNvPr id="0" name=""/>
        <dsp:cNvSpPr/>
      </dsp:nvSpPr>
      <dsp:spPr>
        <a:xfrm>
          <a:off x="1832885" y="1779832"/>
          <a:ext cx="683937" cy="68393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3DC5-8B6E-4EC4-A0D3-3767A0E2A24D}">
      <dsp:nvSpPr>
        <dsp:cNvPr id="0" name=""/>
        <dsp:cNvSpPr/>
      </dsp:nvSpPr>
      <dsp:spPr>
        <a:xfrm rot="10800000">
          <a:off x="2158544" y="2743369"/>
          <a:ext cx="7955661" cy="68393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598" tIns="91440" rIns="170688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«Учитель будущего»</a:t>
          </a:r>
          <a:endParaRPr lang="ru-RU" sz="2400" kern="1200" dirty="0" smtClean="0">
            <a:solidFill>
              <a:schemeClr val="bg1"/>
            </a:solidFill>
          </a:endParaRPr>
        </a:p>
      </dsp:txBody>
      <dsp:txXfrm rot="10800000">
        <a:off x="2329528" y="2743369"/>
        <a:ext cx="7784677" cy="683937"/>
      </dsp:txXfrm>
    </dsp:sp>
    <dsp:sp modelId="{336DFDBA-2075-4CA1-8776-4F32BCA9CFFA}">
      <dsp:nvSpPr>
        <dsp:cNvPr id="0" name=""/>
        <dsp:cNvSpPr/>
      </dsp:nvSpPr>
      <dsp:spPr>
        <a:xfrm>
          <a:off x="1832885" y="2667931"/>
          <a:ext cx="683937" cy="683937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CFBF6-EB4A-478D-B8D0-F60146EA78E2}">
      <dsp:nvSpPr>
        <dsp:cNvPr id="0" name=""/>
        <dsp:cNvSpPr/>
      </dsp:nvSpPr>
      <dsp:spPr>
        <a:xfrm rot="10800000">
          <a:off x="2174853" y="3556029"/>
          <a:ext cx="7955661" cy="68393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59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«Цифровая образовательная среда»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345837" y="3556029"/>
        <a:ext cx="7784677" cy="683937"/>
      </dsp:txXfrm>
    </dsp:sp>
    <dsp:sp modelId="{CB38CFCE-ECB5-4057-910C-6DDD58800A95}">
      <dsp:nvSpPr>
        <dsp:cNvPr id="0" name=""/>
        <dsp:cNvSpPr/>
      </dsp:nvSpPr>
      <dsp:spPr>
        <a:xfrm>
          <a:off x="1832885" y="3556029"/>
          <a:ext cx="683937" cy="683937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C4A5A9-1BC2-4416-AC97-0457106803F3}">
      <dsp:nvSpPr>
        <dsp:cNvPr id="0" name=""/>
        <dsp:cNvSpPr/>
      </dsp:nvSpPr>
      <dsp:spPr>
        <a:xfrm rot="10800000">
          <a:off x="2174853" y="4444127"/>
          <a:ext cx="7955661" cy="68393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59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«Успех каждого ребенка»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345837" y="4444127"/>
        <a:ext cx="7784677" cy="683937"/>
      </dsp:txXfrm>
    </dsp:sp>
    <dsp:sp modelId="{66ECE7B9-D50F-4485-946E-4791CAA19AAE}">
      <dsp:nvSpPr>
        <dsp:cNvPr id="0" name=""/>
        <dsp:cNvSpPr/>
      </dsp:nvSpPr>
      <dsp:spPr>
        <a:xfrm>
          <a:off x="1832885" y="4444127"/>
          <a:ext cx="683937" cy="683937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05DAF3-0D43-453E-88D8-085030C6420E}">
      <dsp:nvSpPr>
        <dsp:cNvPr id="0" name=""/>
        <dsp:cNvSpPr/>
      </dsp:nvSpPr>
      <dsp:spPr>
        <a:xfrm rot="10800000">
          <a:off x="2174853" y="5332226"/>
          <a:ext cx="7955661" cy="68393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598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Содействие занятости женщин – создание условий дошкольного образования для детей в возрасте до трех лет</a:t>
          </a:r>
        </a:p>
      </dsp:txBody>
      <dsp:txXfrm rot="10800000">
        <a:off x="2345837" y="5332226"/>
        <a:ext cx="7784677" cy="683937"/>
      </dsp:txXfrm>
    </dsp:sp>
    <dsp:sp modelId="{5BACCB54-B494-4247-8D30-C1343E091F63}">
      <dsp:nvSpPr>
        <dsp:cNvPr id="0" name=""/>
        <dsp:cNvSpPr/>
      </dsp:nvSpPr>
      <dsp:spPr>
        <a:xfrm>
          <a:off x="1832885" y="5332226"/>
          <a:ext cx="683937" cy="683937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046CB-2215-42BA-B2B3-112A4153054B}">
      <dsp:nvSpPr>
        <dsp:cNvPr id="0" name=""/>
        <dsp:cNvSpPr/>
      </dsp:nvSpPr>
      <dsp:spPr>
        <a:xfrm>
          <a:off x="571616" y="148697"/>
          <a:ext cx="2266689" cy="1133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Внедрение измененных ФГОС на уровне НОО и ООО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604811" y="181892"/>
        <a:ext cx="2200299" cy="1066954"/>
      </dsp:txXfrm>
    </dsp:sp>
    <dsp:sp modelId="{65CE344E-F2AE-48EC-AA1C-BE479A821B18}">
      <dsp:nvSpPr>
        <dsp:cNvPr id="0" name=""/>
        <dsp:cNvSpPr/>
      </dsp:nvSpPr>
      <dsp:spPr>
        <a:xfrm>
          <a:off x="798285" y="1282042"/>
          <a:ext cx="224764" cy="1036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6290"/>
              </a:lnTo>
              <a:lnTo>
                <a:pt x="224764" y="10362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EA9249-D0F5-45B5-86D1-9DA1665AEF2D}">
      <dsp:nvSpPr>
        <dsp:cNvPr id="0" name=""/>
        <dsp:cNvSpPr/>
      </dsp:nvSpPr>
      <dsp:spPr>
        <a:xfrm>
          <a:off x="1023050" y="1416922"/>
          <a:ext cx="1813351" cy="1802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</a:rPr>
            <a:t>распределение предметных результатов учебных предметов по годам обучения</a:t>
          </a:r>
          <a:endParaRPr lang="ru-RU" sz="1600" kern="1200" dirty="0"/>
        </a:p>
      </dsp:txBody>
      <dsp:txXfrm>
        <a:off x="1075853" y="1469725"/>
        <a:ext cx="1707745" cy="1697216"/>
      </dsp:txXfrm>
    </dsp:sp>
    <dsp:sp modelId="{B0E0F950-DBAB-421B-B7A4-D1A47042F029}">
      <dsp:nvSpPr>
        <dsp:cNvPr id="0" name=""/>
        <dsp:cNvSpPr/>
      </dsp:nvSpPr>
      <dsp:spPr>
        <a:xfrm>
          <a:off x="798285" y="1282042"/>
          <a:ext cx="224764" cy="3070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0378"/>
              </a:lnTo>
              <a:lnTo>
                <a:pt x="224764" y="30703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20A3C2-5BA4-4894-B7A3-178395A3D755}">
      <dsp:nvSpPr>
        <dsp:cNvPr id="0" name=""/>
        <dsp:cNvSpPr/>
      </dsp:nvSpPr>
      <dsp:spPr>
        <a:xfrm>
          <a:off x="1023050" y="3503081"/>
          <a:ext cx="1813351" cy="16986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</a:rPr>
            <a:t>распределение тематических модулей (без привязки к годам обучения) по учебным предметам</a:t>
          </a:r>
          <a:endParaRPr lang="ru-RU" sz="1600" kern="1200" dirty="0"/>
        </a:p>
      </dsp:txBody>
      <dsp:txXfrm>
        <a:off x="1072803" y="3552834"/>
        <a:ext cx="1713845" cy="1599173"/>
      </dsp:txXfrm>
    </dsp:sp>
    <dsp:sp modelId="{34C66407-5D0C-4705-8C2B-A1A8CE58DFA3}">
      <dsp:nvSpPr>
        <dsp:cNvPr id="0" name=""/>
        <dsp:cNvSpPr/>
      </dsp:nvSpPr>
      <dsp:spPr>
        <a:xfrm>
          <a:off x="798285" y="1282042"/>
          <a:ext cx="224764" cy="4769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69726"/>
              </a:lnTo>
              <a:lnTo>
                <a:pt x="224764" y="47697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1FE04-8484-47F0-9BF7-64E8C0C65F2D}">
      <dsp:nvSpPr>
        <dsp:cNvPr id="0" name=""/>
        <dsp:cNvSpPr/>
      </dsp:nvSpPr>
      <dsp:spPr>
        <a:xfrm>
          <a:off x="1023050" y="5485097"/>
          <a:ext cx="1813351" cy="11333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</a:rPr>
            <a:t>с 1 сентября 2020 года вводится ФГОС среднего общего образования</a:t>
          </a:r>
          <a:endParaRPr lang="ru-RU" sz="1600" kern="1200" dirty="0"/>
        </a:p>
      </dsp:txBody>
      <dsp:txXfrm>
        <a:off x="1056245" y="5518292"/>
        <a:ext cx="1746961" cy="1066954"/>
      </dsp:txXfrm>
    </dsp:sp>
    <dsp:sp modelId="{C3B6FB42-652B-48F2-AED5-AD109D333011}">
      <dsp:nvSpPr>
        <dsp:cNvPr id="0" name=""/>
        <dsp:cNvSpPr/>
      </dsp:nvSpPr>
      <dsp:spPr>
        <a:xfrm>
          <a:off x="3403074" y="148697"/>
          <a:ext cx="2266689" cy="1133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Предметные концепции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3436269" y="181892"/>
        <a:ext cx="2200299" cy="1066954"/>
      </dsp:txXfrm>
    </dsp:sp>
    <dsp:sp modelId="{57F58458-DA68-48A6-906E-9FE39477B027}">
      <dsp:nvSpPr>
        <dsp:cNvPr id="0" name=""/>
        <dsp:cNvSpPr/>
      </dsp:nvSpPr>
      <dsp:spPr>
        <a:xfrm>
          <a:off x="3629743" y="1282042"/>
          <a:ext cx="226668" cy="1877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7884"/>
              </a:lnTo>
              <a:lnTo>
                <a:pt x="226668" y="18778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23DD26-6BF1-4E44-8954-54C220FDEE88}">
      <dsp:nvSpPr>
        <dsp:cNvPr id="0" name=""/>
        <dsp:cNvSpPr/>
      </dsp:nvSpPr>
      <dsp:spPr>
        <a:xfrm>
          <a:off x="3856412" y="1416922"/>
          <a:ext cx="2234212" cy="3486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</a:rPr>
            <a:t>развитие географического образования; преподавание учебных предметов «обществознание», «основы безопасности жизнедеятельности», «физическая культура», предметных областей «технология» и «искусство»</a:t>
          </a:r>
          <a:endParaRPr lang="ru-RU" sz="1600" kern="1200" dirty="0"/>
        </a:p>
      </dsp:txBody>
      <dsp:txXfrm>
        <a:off x="3921850" y="1482360"/>
        <a:ext cx="2103336" cy="3355133"/>
      </dsp:txXfrm>
    </dsp:sp>
    <dsp:sp modelId="{B9203CE4-F71A-4C6D-A5BF-C83439103143}">
      <dsp:nvSpPr>
        <dsp:cNvPr id="0" name=""/>
        <dsp:cNvSpPr/>
      </dsp:nvSpPr>
      <dsp:spPr>
        <a:xfrm>
          <a:off x="6256995" y="73897"/>
          <a:ext cx="2665558" cy="1260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Информационно-методическое обеспечение учебного процесса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6293914" y="110816"/>
        <a:ext cx="2591720" cy="1186656"/>
      </dsp:txXfrm>
    </dsp:sp>
    <dsp:sp modelId="{CBE1E680-DCCF-4871-8E09-84E08183E65C}">
      <dsp:nvSpPr>
        <dsp:cNvPr id="0" name=""/>
        <dsp:cNvSpPr/>
      </dsp:nvSpPr>
      <dsp:spPr>
        <a:xfrm>
          <a:off x="6523551" y="1334391"/>
          <a:ext cx="245997" cy="11951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5180"/>
              </a:lnTo>
              <a:lnTo>
                <a:pt x="245997" y="11951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648EBB-EDC1-4E08-B3CC-6522F03E3D0E}">
      <dsp:nvSpPr>
        <dsp:cNvPr id="0" name=""/>
        <dsp:cNvSpPr/>
      </dsp:nvSpPr>
      <dsp:spPr>
        <a:xfrm>
          <a:off x="6769548" y="1544071"/>
          <a:ext cx="2261938" cy="1970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i="0" kern="1200" dirty="0" smtClean="0">
              <a:solidFill>
                <a:schemeClr val="tx2">
                  <a:lumMod val="75000"/>
                </a:schemeClr>
              </a:solidFill>
            </a:rPr>
            <a:t>укомплектованность печатными и электронными информационно-образовательными ресурсами по всем предметам учебного плана</a:t>
          </a:r>
          <a:endParaRPr lang="ru-RU" sz="16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6827277" y="1601800"/>
        <a:ext cx="2146480" cy="1855541"/>
      </dsp:txXfrm>
    </dsp:sp>
    <dsp:sp modelId="{530B5D29-C910-4ED5-AA00-6FFEC2B0C87B}">
      <dsp:nvSpPr>
        <dsp:cNvPr id="0" name=""/>
        <dsp:cNvSpPr/>
      </dsp:nvSpPr>
      <dsp:spPr>
        <a:xfrm>
          <a:off x="6523551" y="1334391"/>
          <a:ext cx="245997" cy="3285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5351"/>
              </a:lnTo>
              <a:lnTo>
                <a:pt x="245997" y="32853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98B9C-D1C2-4968-92E4-B5BC72D88B9C}">
      <dsp:nvSpPr>
        <dsp:cNvPr id="0" name=""/>
        <dsp:cNvSpPr/>
      </dsp:nvSpPr>
      <dsp:spPr>
        <a:xfrm>
          <a:off x="6769548" y="3798408"/>
          <a:ext cx="2253325" cy="16426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kern="1200" dirty="0" smtClean="0">
            <a:solidFill>
              <a:schemeClr val="tx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600" b="1" i="0" kern="1200" dirty="0" smtClean="0">
              <a:solidFill>
                <a:schemeClr val="tx2">
                  <a:lumMod val="75000"/>
                </a:schemeClr>
              </a:solidFill>
            </a:rPr>
            <a:t>комплекс информационных образовательных ресурсов, в том числе цифровых образовательных ресурсов</a:t>
          </a:r>
          <a:endParaRPr lang="ru-RU" sz="1600" b="1" kern="1200" dirty="0" smtClean="0">
            <a:solidFill>
              <a:schemeClr val="tx2">
                <a:lumMod val="75000"/>
              </a:schemeClr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6817660" y="3846520"/>
        <a:ext cx="2157101" cy="1546445"/>
      </dsp:txXfrm>
    </dsp:sp>
    <dsp:sp modelId="{DF3AF4E8-B5CC-4814-BBB4-96BE0121E202}">
      <dsp:nvSpPr>
        <dsp:cNvPr id="0" name=""/>
        <dsp:cNvSpPr/>
      </dsp:nvSpPr>
      <dsp:spPr>
        <a:xfrm>
          <a:off x="6523551" y="1334391"/>
          <a:ext cx="260304" cy="48220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22030"/>
              </a:lnTo>
              <a:lnTo>
                <a:pt x="260304" y="48220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E0451E-062C-4122-A2CD-F5B9D52C8520}">
      <dsp:nvSpPr>
        <dsp:cNvPr id="0" name=""/>
        <dsp:cNvSpPr/>
      </dsp:nvSpPr>
      <dsp:spPr>
        <a:xfrm>
          <a:off x="6783855" y="5589750"/>
          <a:ext cx="2224710" cy="11333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</a:rPr>
            <a:t>цифровое оборудование, интернет</a:t>
          </a:r>
          <a:endParaRPr lang="ru-RU" sz="16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6817050" y="5622945"/>
        <a:ext cx="2158320" cy="10669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1CBD1-3759-4D07-9DE3-009AE104DEDE}">
      <dsp:nvSpPr>
        <dsp:cNvPr id="0" name=""/>
        <dsp:cNvSpPr/>
      </dsp:nvSpPr>
      <dsp:spPr>
        <a:xfrm>
          <a:off x="5572034" y="2365049"/>
          <a:ext cx="216676" cy="21502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0230"/>
              </a:lnTo>
              <a:lnTo>
                <a:pt x="216676" y="21502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3B0E53-FD21-4AFE-8EDF-4966B7731EF4}">
      <dsp:nvSpPr>
        <dsp:cNvPr id="0" name=""/>
        <dsp:cNvSpPr/>
      </dsp:nvSpPr>
      <dsp:spPr>
        <a:xfrm>
          <a:off x="5572034" y="2365049"/>
          <a:ext cx="207764" cy="841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1064"/>
              </a:lnTo>
              <a:lnTo>
                <a:pt x="207764" y="8410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01D885-917E-4E5C-8CDF-45F0FE1FA3E4}">
      <dsp:nvSpPr>
        <dsp:cNvPr id="0" name=""/>
        <dsp:cNvSpPr/>
      </dsp:nvSpPr>
      <dsp:spPr>
        <a:xfrm>
          <a:off x="4572009" y="1012423"/>
          <a:ext cx="1749002" cy="416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796"/>
              </a:lnTo>
              <a:lnTo>
                <a:pt x="1749002" y="219796"/>
              </a:lnTo>
              <a:lnTo>
                <a:pt x="1749002" y="4164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AC099E-8F5E-4422-A1DF-0F231B890E26}">
      <dsp:nvSpPr>
        <dsp:cNvPr id="0" name=""/>
        <dsp:cNvSpPr/>
      </dsp:nvSpPr>
      <dsp:spPr>
        <a:xfrm>
          <a:off x="1482636" y="2474924"/>
          <a:ext cx="193760" cy="19555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5589"/>
              </a:lnTo>
              <a:lnTo>
                <a:pt x="193760" y="19555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4C445D-52EB-41EB-B2DC-281FECEC7A53}">
      <dsp:nvSpPr>
        <dsp:cNvPr id="0" name=""/>
        <dsp:cNvSpPr/>
      </dsp:nvSpPr>
      <dsp:spPr>
        <a:xfrm>
          <a:off x="1482636" y="2474924"/>
          <a:ext cx="193760" cy="812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2584"/>
              </a:lnTo>
              <a:lnTo>
                <a:pt x="193760" y="81258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C67E1A-390E-445A-9FBB-1ECF7CE44CDA}">
      <dsp:nvSpPr>
        <dsp:cNvPr id="0" name=""/>
        <dsp:cNvSpPr/>
      </dsp:nvSpPr>
      <dsp:spPr>
        <a:xfrm>
          <a:off x="2231613" y="1012423"/>
          <a:ext cx="2340395" cy="435380"/>
        </a:xfrm>
        <a:custGeom>
          <a:avLst/>
          <a:gdLst/>
          <a:ahLst/>
          <a:cxnLst/>
          <a:rect l="0" t="0" r="0" b="0"/>
          <a:pathLst>
            <a:path>
              <a:moveTo>
                <a:pt x="2340395" y="0"/>
              </a:moveTo>
              <a:lnTo>
                <a:pt x="2340395" y="238774"/>
              </a:lnTo>
              <a:lnTo>
                <a:pt x="0" y="238774"/>
              </a:lnTo>
              <a:lnTo>
                <a:pt x="0" y="4353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43087-31E8-46E5-83AB-102922A74A8C}">
      <dsp:nvSpPr>
        <dsp:cNvPr id="0" name=""/>
        <dsp:cNvSpPr/>
      </dsp:nvSpPr>
      <dsp:spPr>
        <a:xfrm>
          <a:off x="208119" y="76201"/>
          <a:ext cx="8727779" cy="9362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Индекс</a:t>
          </a:r>
          <a:r>
            <a:rPr 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Pearson Global Index of Cognitive Skills and Educational Attainment  </a:t>
          </a:r>
          <a:r>
            <a:rPr lang="ru-RU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рассчитывается на</a:t>
          </a:r>
          <a:r>
            <a:rPr 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ru-RU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основе двух групп показателей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208119" y="76201"/>
        <a:ext cx="8727779" cy="936221"/>
      </dsp:txXfrm>
    </dsp:sp>
    <dsp:sp modelId="{6C5D3610-8142-4171-9571-B1C1269CADE6}">
      <dsp:nvSpPr>
        <dsp:cNvPr id="0" name=""/>
        <dsp:cNvSpPr/>
      </dsp:nvSpPr>
      <dsp:spPr>
        <a:xfrm>
          <a:off x="1295391" y="1447804"/>
          <a:ext cx="1872443" cy="1027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Когнитивные навыки</a:t>
          </a:r>
          <a:endParaRPr lang="ru-RU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95391" y="1447804"/>
        <a:ext cx="1872443" cy="1027119"/>
      </dsp:txXfrm>
    </dsp:sp>
    <dsp:sp modelId="{5C41FF8D-3A13-493D-9861-9D7579FC8113}">
      <dsp:nvSpPr>
        <dsp:cNvPr id="0" name=""/>
        <dsp:cNvSpPr/>
      </dsp:nvSpPr>
      <dsp:spPr>
        <a:xfrm>
          <a:off x="1676396" y="2819397"/>
          <a:ext cx="3364201" cy="9362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международное исследование качества чтения и понимания текста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1676396" y="2819397"/>
        <a:ext cx="3364201" cy="936221"/>
      </dsp:txXfrm>
    </dsp:sp>
    <dsp:sp modelId="{9FF6DE4D-5EE8-4B89-A0EB-F4325D350FEF}">
      <dsp:nvSpPr>
        <dsp:cNvPr id="0" name=""/>
        <dsp:cNvSpPr/>
      </dsp:nvSpPr>
      <dsp:spPr>
        <a:xfrm>
          <a:off x="1676396" y="3962403"/>
          <a:ext cx="3364201" cy="9362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международное исследование качества математического и естественно-научного образования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1676396" y="3962403"/>
        <a:ext cx="3364201" cy="936221"/>
      </dsp:txXfrm>
    </dsp:sp>
    <dsp:sp modelId="{1730E2DF-18CB-4ECF-ABDE-502B222F4137}">
      <dsp:nvSpPr>
        <dsp:cNvPr id="0" name=""/>
        <dsp:cNvSpPr/>
      </dsp:nvSpPr>
      <dsp:spPr>
        <a:xfrm>
          <a:off x="5384790" y="1428827"/>
          <a:ext cx="1872443" cy="9362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Уровень образования </a:t>
          </a:r>
          <a:endParaRPr lang="ru-RU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84790" y="1428827"/>
        <a:ext cx="1872443" cy="936221"/>
      </dsp:txXfrm>
    </dsp:sp>
    <dsp:sp modelId="{603A744C-10DF-4892-8D2F-2C7174D38F4B}">
      <dsp:nvSpPr>
        <dsp:cNvPr id="0" name=""/>
        <dsp:cNvSpPr/>
      </dsp:nvSpPr>
      <dsp:spPr>
        <a:xfrm>
          <a:off x="5779798" y="2738002"/>
          <a:ext cx="3364201" cy="9362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индекс функциональной грамотности населения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5779798" y="2738002"/>
        <a:ext cx="3364201" cy="936221"/>
      </dsp:txXfrm>
    </dsp:sp>
    <dsp:sp modelId="{E25F46D6-39E6-4DCC-83C7-7E9680D09202}">
      <dsp:nvSpPr>
        <dsp:cNvPr id="0" name=""/>
        <dsp:cNvSpPr/>
      </dsp:nvSpPr>
      <dsp:spPr>
        <a:xfrm>
          <a:off x="5788711" y="4047168"/>
          <a:ext cx="3355288" cy="9362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индекс совокупной доли учащихся, получающих среднее и профессиональное образование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5788711" y="4047168"/>
        <a:ext cx="3355288" cy="9362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3FCDD-B90E-4750-8E05-08454177CA35}">
      <dsp:nvSpPr>
        <dsp:cNvPr id="0" name=""/>
        <dsp:cNvSpPr/>
      </dsp:nvSpPr>
      <dsp:spPr>
        <a:xfrm>
          <a:off x="1319440" y="1313277"/>
          <a:ext cx="2023650" cy="1156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11825" y="0"/>
              </a:lnTo>
              <a:lnTo>
                <a:pt x="1011825" y="1156272"/>
              </a:lnTo>
              <a:lnTo>
                <a:pt x="2023650" y="11562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2272998" y="1833146"/>
        <a:ext cx="116534" cy="116534"/>
      </dsp:txXfrm>
    </dsp:sp>
    <dsp:sp modelId="{F003C02E-8C7F-438B-AD85-1DC217C65A28}">
      <dsp:nvSpPr>
        <dsp:cNvPr id="0" name=""/>
        <dsp:cNvSpPr/>
      </dsp:nvSpPr>
      <dsp:spPr>
        <a:xfrm>
          <a:off x="1319440" y="1313277"/>
          <a:ext cx="2023650" cy="6993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11825" y="0"/>
              </a:lnTo>
              <a:lnTo>
                <a:pt x="1011825" y="699312"/>
              </a:lnTo>
              <a:lnTo>
                <a:pt x="2023650" y="6993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2277739" y="1609406"/>
        <a:ext cx="107053" cy="107053"/>
      </dsp:txXfrm>
    </dsp:sp>
    <dsp:sp modelId="{12EAB486-FD02-4069-AD02-05A693054B81}">
      <dsp:nvSpPr>
        <dsp:cNvPr id="0" name=""/>
        <dsp:cNvSpPr/>
      </dsp:nvSpPr>
      <dsp:spPr>
        <a:xfrm>
          <a:off x="1319440" y="1313277"/>
          <a:ext cx="2023650" cy="242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11825" y="0"/>
              </a:lnTo>
              <a:lnTo>
                <a:pt x="1011825" y="242352"/>
              </a:lnTo>
              <a:lnTo>
                <a:pt x="2023650" y="2423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2280313" y="1383501"/>
        <a:ext cx="101905" cy="101905"/>
      </dsp:txXfrm>
    </dsp:sp>
    <dsp:sp modelId="{52C7CFA6-117E-41FC-BF2F-475C9BEB33D5}">
      <dsp:nvSpPr>
        <dsp:cNvPr id="0" name=""/>
        <dsp:cNvSpPr/>
      </dsp:nvSpPr>
      <dsp:spPr>
        <a:xfrm>
          <a:off x="1319440" y="1098670"/>
          <a:ext cx="2023650" cy="214607"/>
        </a:xfrm>
        <a:custGeom>
          <a:avLst/>
          <a:gdLst/>
          <a:ahLst/>
          <a:cxnLst/>
          <a:rect l="0" t="0" r="0" b="0"/>
          <a:pathLst>
            <a:path>
              <a:moveTo>
                <a:pt x="0" y="214607"/>
              </a:moveTo>
              <a:lnTo>
                <a:pt x="1011825" y="214607"/>
              </a:lnTo>
              <a:lnTo>
                <a:pt x="1011825" y="0"/>
              </a:lnTo>
              <a:lnTo>
                <a:pt x="202365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2280390" y="1155098"/>
        <a:ext cx="101749" cy="101749"/>
      </dsp:txXfrm>
    </dsp:sp>
    <dsp:sp modelId="{C61934B0-99C1-4C51-9D72-F498769AE494}">
      <dsp:nvSpPr>
        <dsp:cNvPr id="0" name=""/>
        <dsp:cNvSpPr/>
      </dsp:nvSpPr>
      <dsp:spPr>
        <a:xfrm>
          <a:off x="1319440" y="641710"/>
          <a:ext cx="2023650" cy="671567"/>
        </a:xfrm>
        <a:custGeom>
          <a:avLst/>
          <a:gdLst/>
          <a:ahLst/>
          <a:cxnLst/>
          <a:rect l="0" t="0" r="0" b="0"/>
          <a:pathLst>
            <a:path>
              <a:moveTo>
                <a:pt x="0" y="671567"/>
              </a:moveTo>
              <a:lnTo>
                <a:pt x="1011825" y="671567"/>
              </a:lnTo>
              <a:lnTo>
                <a:pt x="1011825" y="0"/>
              </a:lnTo>
              <a:lnTo>
                <a:pt x="202365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2277961" y="924189"/>
        <a:ext cx="106608" cy="106608"/>
      </dsp:txXfrm>
    </dsp:sp>
    <dsp:sp modelId="{512B7A85-13AA-4A4A-8780-7573B0ABE3E4}">
      <dsp:nvSpPr>
        <dsp:cNvPr id="0" name=""/>
        <dsp:cNvSpPr/>
      </dsp:nvSpPr>
      <dsp:spPr>
        <a:xfrm>
          <a:off x="1319440" y="184750"/>
          <a:ext cx="2023650" cy="1128527"/>
        </a:xfrm>
        <a:custGeom>
          <a:avLst/>
          <a:gdLst/>
          <a:ahLst/>
          <a:cxnLst/>
          <a:rect l="0" t="0" r="0" b="0"/>
          <a:pathLst>
            <a:path>
              <a:moveTo>
                <a:pt x="0" y="1128527"/>
              </a:moveTo>
              <a:lnTo>
                <a:pt x="1011825" y="1128527"/>
              </a:lnTo>
              <a:lnTo>
                <a:pt x="1011825" y="0"/>
              </a:lnTo>
              <a:lnTo>
                <a:pt x="202365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2273339" y="691087"/>
        <a:ext cx="115852" cy="115852"/>
      </dsp:txXfrm>
    </dsp:sp>
    <dsp:sp modelId="{48FBF123-2DB5-4BA3-BBE1-41E0FA120A2A}">
      <dsp:nvSpPr>
        <dsp:cNvPr id="0" name=""/>
        <dsp:cNvSpPr/>
      </dsp:nvSpPr>
      <dsp:spPr>
        <a:xfrm>
          <a:off x="0" y="1130493"/>
          <a:ext cx="2273313" cy="365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Функциональная грамотность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130493"/>
        <a:ext cx="2273313" cy="365567"/>
      </dsp:txXfrm>
    </dsp:sp>
    <dsp:sp modelId="{D1153772-B892-410D-8DB2-0EF78AB2C98C}">
      <dsp:nvSpPr>
        <dsp:cNvPr id="0" name=""/>
        <dsp:cNvSpPr/>
      </dsp:nvSpPr>
      <dsp:spPr>
        <a:xfrm>
          <a:off x="3343091" y="1966"/>
          <a:ext cx="3063198" cy="365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Математическая грамотность</a:t>
          </a:r>
          <a:endParaRPr lang="ru-RU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3091" y="1966"/>
        <a:ext cx="3063198" cy="365567"/>
      </dsp:txXfrm>
    </dsp:sp>
    <dsp:sp modelId="{65EFA261-A9BB-4D89-B102-F367F4C835C7}">
      <dsp:nvSpPr>
        <dsp:cNvPr id="0" name=""/>
        <dsp:cNvSpPr/>
      </dsp:nvSpPr>
      <dsp:spPr>
        <a:xfrm>
          <a:off x="3343091" y="458926"/>
          <a:ext cx="3048653" cy="365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Читательская грамотность</a:t>
          </a:r>
          <a:endParaRPr lang="ru-RU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3091" y="458926"/>
        <a:ext cx="3048653" cy="365567"/>
      </dsp:txXfrm>
    </dsp:sp>
    <dsp:sp modelId="{022B5D9B-12A2-4CB4-BA29-1D9AD1E7837E}">
      <dsp:nvSpPr>
        <dsp:cNvPr id="0" name=""/>
        <dsp:cNvSpPr/>
      </dsp:nvSpPr>
      <dsp:spPr>
        <a:xfrm>
          <a:off x="3343091" y="915886"/>
          <a:ext cx="3048653" cy="365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Естественнонаучная грамотность 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3343091" y="915886"/>
        <a:ext cx="3048653" cy="365567"/>
      </dsp:txXfrm>
    </dsp:sp>
    <dsp:sp modelId="{8E6A5624-D988-4935-ACAA-EE9020325EE7}">
      <dsp:nvSpPr>
        <dsp:cNvPr id="0" name=""/>
        <dsp:cNvSpPr/>
      </dsp:nvSpPr>
      <dsp:spPr>
        <a:xfrm>
          <a:off x="3343091" y="1372845"/>
          <a:ext cx="3048653" cy="365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Финансовая грамотность </a:t>
          </a:r>
          <a:endParaRPr lang="ru-RU" sz="1800" kern="1200" dirty="0">
            <a:solidFill>
              <a:srgbClr val="FF0000"/>
            </a:solidFill>
          </a:endParaRPr>
        </a:p>
      </dsp:txBody>
      <dsp:txXfrm>
        <a:off x="3343091" y="1372845"/>
        <a:ext cx="3048653" cy="365567"/>
      </dsp:txXfrm>
    </dsp:sp>
    <dsp:sp modelId="{937BB30F-90EA-4462-88CD-EB85F3326710}">
      <dsp:nvSpPr>
        <dsp:cNvPr id="0" name=""/>
        <dsp:cNvSpPr/>
      </dsp:nvSpPr>
      <dsp:spPr>
        <a:xfrm>
          <a:off x="3343091" y="1829805"/>
          <a:ext cx="3048653" cy="365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Глобальные</a:t>
          </a:r>
          <a:r>
            <a:rPr lang="ru-RU" sz="19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компетенции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3343091" y="1829805"/>
        <a:ext cx="3048653" cy="365567"/>
      </dsp:txXfrm>
    </dsp:sp>
    <dsp:sp modelId="{B89D4B0D-09D7-4222-BFC6-CC3C2B01D7F7}">
      <dsp:nvSpPr>
        <dsp:cNvPr id="0" name=""/>
        <dsp:cNvSpPr/>
      </dsp:nvSpPr>
      <dsp:spPr>
        <a:xfrm>
          <a:off x="3343091" y="2286765"/>
          <a:ext cx="3048653" cy="365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Креативное мышление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3343091" y="2286765"/>
        <a:ext cx="3048653" cy="3655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4EDD7-48CC-405A-9FF8-CAA76027101F}">
      <dsp:nvSpPr>
        <dsp:cNvPr id="0" name=""/>
        <dsp:cNvSpPr/>
      </dsp:nvSpPr>
      <dsp:spPr>
        <a:xfrm rot="5400000">
          <a:off x="3030634" y="399958"/>
          <a:ext cx="1988136" cy="172967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Индивидуальные маршруты</a:t>
          </a:r>
          <a:endParaRPr lang="ru-RU" sz="1800" kern="1200" dirty="0"/>
        </a:p>
      </dsp:txBody>
      <dsp:txXfrm rot="-5400000">
        <a:off x="3429404" y="580547"/>
        <a:ext cx="1190596" cy="1368500"/>
      </dsp:txXfrm>
    </dsp:sp>
    <dsp:sp modelId="{1549EEB8-E936-4118-B4CD-59C58225476D}">
      <dsp:nvSpPr>
        <dsp:cNvPr id="0" name=""/>
        <dsp:cNvSpPr/>
      </dsp:nvSpPr>
      <dsp:spPr>
        <a:xfrm>
          <a:off x="4942029" y="668356"/>
          <a:ext cx="2218760" cy="1192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2">
                  <a:lumMod val="75000"/>
                </a:schemeClr>
              </a:solidFill>
            </a:rPr>
            <a:t>Профильные программы</a:t>
          </a:r>
          <a:endParaRPr lang="ru-RU" sz="22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4942029" y="668356"/>
        <a:ext cx="2218760" cy="1192881"/>
      </dsp:txXfrm>
    </dsp:sp>
    <dsp:sp modelId="{E5C2CC84-7537-412A-A985-36F4917A89ED}">
      <dsp:nvSpPr>
        <dsp:cNvPr id="0" name=""/>
        <dsp:cNvSpPr/>
      </dsp:nvSpPr>
      <dsp:spPr>
        <a:xfrm rot="5400000">
          <a:off x="1170157" y="320651"/>
          <a:ext cx="1988136" cy="172967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568927" y="501240"/>
        <a:ext cx="1190596" cy="1368500"/>
      </dsp:txXfrm>
    </dsp:sp>
    <dsp:sp modelId="{BF8B5CA0-BF9F-49C9-91AF-1EE08F9B74B9}">
      <dsp:nvSpPr>
        <dsp:cNvPr id="0" name=""/>
        <dsp:cNvSpPr/>
      </dsp:nvSpPr>
      <dsp:spPr>
        <a:xfrm rot="5400000">
          <a:off x="2093029" y="2087488"/>
          <a:ext cx="1988136" cy="172967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ИШ</a:t>
          </a:r>
          <a:endParaRPr lang="ru-RU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491799" y="2268077"/>
        <a:ext cx="1190596" cy="1368500"/>
      </dsp:txXfrm>
    </dsp:sp>
    <dsp:sp modelId="{FB8729A7-A0A5-4DB7-A3D0-67DB33242FD2}">
      <dsp:nvSpPr>
        <dsp:cNvPr id="0" name=""/>
        <dsp:cNvSpPr/>
      </dsp:nvSpPr>
      <dsp:spPr>
        <a:xfrm>
          <a:off x="990603" y="2355887"/>
          <a:ext cx="1087378" cy="1192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ИОП</a:t>
          </a:r>
          <a:endParaRPr lang="ru-RU" sz="28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990603" y="2355887"/>
        <a:ext cx="1087378" cy="1192881"/>
      </dsp:txXfrm>
    </dsp:sp>
    <dsp:sp modelId="{557D01A9-BA66-4809-97F6-79265D765052}">
      <dsp:nvSpPr>
        <dsp:cNvPr id="0" name=""/>
        <dsp:cNvSpPr/>
      </dsp:nvSpPr>
      <dsp:spPr>
        <a:xfrm rot="5400000">
          <a:off x="3961082" y="2087488"/>
          <a:ext cx="1988136" cy="172967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4359852" y="2268077"/>
        <a:ext cx="1190596" cy="1368500"/>
      </dsp:txXfrm>
    </dsp:sp>
    <dsp:sp modelId="{8714630C-5780-43BB-9649-5C3F2F99084F}">
      <dsp:nvSpPr>
        <dsp:cNvPr id="0" name=""/>
        <dsp:cNvSpPr/>
      </dsp:nvSpPr>
      <dsp:spPr>
        <a:xfrm rot="5400000">
          <a:off x="3030634" y="3775018"/>
          <a:ext cx="1988136" cy="172967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Проектирование</a:t>
          </a:r>
          <a:endParaRPr lang="ru-RU" sz="1800" b="1" kern="1200" dirty="0"/>
        </a:p>
      </dsp:txBody>
      <dsp:txXfrm rot="-5400000">
        <a:off x="3429404" y="3955607"/>
        <a:ext cx="1190596" cy="1368500"/>
      </dsp:txXfrm>
    </dsp:sp>
    <dsp:sp modelId="{215742E2-C58E-4B44-BF65-93536859D9BB}">
      <dsp:nvSpPr>
        <dsp:cNvPr id="0" name=""/>
        <dsp:cNvSpPr/>
      </dsp:nvSpPr>
      <dsp:spPr>
        <a:xfrm>
          <a:off x="4942029" y="4043417"/>
          <a:ext cx="2218760" cy="1192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2">
                  <a:lumMod val="75000"/>
                </a:schemeClr>
              </a:solidFill>
            </a:rPr>
            <a:t>Сетевое взаимодействие</a:t>
          </a:r>
          <a:endParaRPr lang="ru-RU" sz="22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4942029" y="4043417"/>
        <a:ext cx="2218760" cy="1192881"/>
      </dsp:txXfrm>
    </dsp:sp>
    <dsp:sp modelId="{DC787CCF-7EAB-4A50-A0F9-605406B8928E}">
      <dsp:nvSpPr>
        <dsp:cNvPr id="0" name=""/>
        <dsp:cNvSpPr/>
      </dsp:nvSpPr>
      <dsp:spPr>
        <a:xfrm rot="5400000">
          <a:off x="1162581" y="3775018"/>
          <a:ext cx="1988136" cy="172967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561351" y="3955607"/>
        <a:ext cx="1190596" cy="13685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108FF-0965-4B98-A36A-42E4028496CE}">
      <dsp:nvSpPr>
        <dsp:cNvPr id="0" name=""/>
        <dsp:cNvSpPr/>
      </dsp:nvSpPr>
      <dsp:spPr>
        <a:xfrm>
          <a:off x="2395326" y="2524531"/>
          <a:ext cx="4353399" cy="20014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Охвачено более 500 единиц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32867" y="2817634"/>
        <a:ext cx="3078317" cy="1415225"/>
      </dsp:txXfrm>
    </dsp:sp>
    <dsp:sp modelId="{9BB38C30-EC0E-45EE-B5C4-3BA1154D1697}">
      <dsp:nvSpPr>
        <dsp:cNvPr id="0" name=""/>
        <dsp:cNvSpPr/>
      </dsp:nvSpPr>
      <dsp:spPr>
        <a:xfrm rot="10780967">
          <a:off x="1101658" y="3266467"/>
          <a:ext cx="1222675" cy="54921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2D28FE-57BD-47EA-ACDE-0286A8F0E693}">
      <dsp:nvSpPr>
        <dsp:cNvPr id="0" name=""/>
        <dsp:cNvSpPr/>
      </dsp:nvSpPr>
      <dsp:spPr>
        <a:xfrm>
          <a:off x="7" y="2945409"/>
          <a:ext cx="2203320" cy="11981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Городские методические объединения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098" y="2980500"/>
        <a:ext cx="2133138" cy="1127921"/>
      </dsp:txXfrm>
    </dsp:sp>
    <dsp:sp modelId="{BC172117-64DA-4EA0-B6F0-0C18877B0518}">
      <dsp:nvSpPr>
        <dsp:cNvPr id="0" name=""/>
        <dsp:cNvSpPr/>
      </dsp:nvSpPr>
      <dsp:spPr>
        <a:xfrm rot="12532168">
          <a:off x="1568593" y="2043417"/>
          <a:ext cx="1627598" cy="54921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8BD214-9807-44FA-9ED9-9FA9DB2F1BDE}">
      <dsp:nvSpPr>
        <dsp:cNvPr id="0" name=""/>
        <dsp:cNvSpPr/>
      </dsp:nvSpPr>
      <dsp:spPr>
        <a:xfrm>
          <a:off x="761999" y="1345217"/>
          <a:ext cx="1815462" cy="11597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Муниципальные </a:t>
          </a:r>
          <a:r>
            <a:rPr lang="ru-RU" sz="17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метапредметные</a:t>
          </a:r>
          <a:r>
            <a:rPr lang="ru-RU" sz="1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кафедры</a:t>
          </a:r>
          <a:endParaRPr lang="ru-RU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95968" y="1379186"/>
        <a:ext cx="1747524" cy="1091851"/>
      </dsp:txXfrm>
    </dsp:sp>
    <dsp:sp modelId="{77E78A23-5DFA-480E-947C-DBBB4A340358}">
      <dsp:nvSpPr>
        <dsp:cNvPr id="0" name=""/>
        <dsp:cNvSpPr/>
      </dsp:nvSpPr>
      <dsp:spPr>
        <a:xfrm rot="16344120">
          <a:off x="3723424" y="1207986"/>
          <a:ext cx="1868570" cy="54921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EF135E-5A72-4D4D-835E-E65022DA7ACC}">
      <dsp:nvSpPr>
        <dsp:cNvPr id="0" name=""/>
        <dsp:cNvSpPr/>
      </dsp:nvSpPr>
      <dsp:spPr>
        <a:xfrm>
          <a:off x="2362191" y="0"/>
          <a:ext cx="4669351" cy="10982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Муниципальные методические кластеры</a:t>
          </a:r>
          <a:endParaRPr lang="ru-RU" sz="1300" kern="1200" dirty="0"/>
        </a:p>
      </dsp:txBody>
      <dsp:txXfrm>
        <a:off x="2394358" y="32167"/>
        <a:ext cx="4605017" cy="1033928"/>
      </dsp:txXfrm>
    </dsp:sp>
    <dsp:sp modelId="{D90D5420-8C06-4685-BA6D-612BDAE84442}">
      <dsp:nvSpPr>
        <dsp:cNvPr id="0" name=""/>
        <dsp:cNvSpPr/>
      </dsp:nvSpPr>
      <dsp:spPr>
        <a:xfrm rot="19712483">
          <a:off x="5841094" y="1979519"/>
          <a:ext cx="1617148" cy="54921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7DE5A-80E9-46F6-B4B1-FFAF4B1CF087}">
      <dsp:nvSpPr>
        <dsp:cNvPr id="0" name=""/>
        <dsp:cNvSpPr/>
      </dsp:nvSpPr>
      <dsp:spPr>
        <a:xfrm>
          <a:off x="6400790" y="1269023"/>
          <a:ext cx="1877212" cy="1126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Муниципальные научно – практические конференции</a:t>
          </a:r>
          <a:endParaRPr lang="ru-RU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33777" y="1302010"/>
        <a:ext cx="1811238" cy="1060276"/>
      </dsp:txXfrm>
    </dsp:sp>
    <dsp:sp modelId="{B8F3366F-53A1-48F7-B93E-0F0EA1F2C86F}">
      <dsp:nvSpPr>
        <dsp:cNvPr id="0" name=""/>
        <dsp:cNvSpPr/>
      </dsp:nvSpPr>
      <dsp:spPr>
        <a:xfrm rot="57993">
          <a:off x="6814533" y="3298234"/>
          <a:ext cx="1157427" cy="54921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ED33A9-1FE1-4033-BF86-9210D20FECBD}">
      <dsp:nvSpPr>
        <dsp:cNvPr id="0" name=""/>
        <dsp:cNvSpPr/>
      </dsp:nvSpPr>
      <dsp:spPr>
        <a:xfrm>
          <a:off x="6875958" y="3021604"/>
          <a:ext cx="2191841" cy="11220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Курсы повышения квалификации</a:t>
          </a:r>
          <a:endParaRPr lang="ru-RU" sz="1800" b="1" kern="1200" dirty="0"/>
        </a:p>
      </dsp:txBody>
      <dsp:txXfrm>
        <a:off x="6908820" y="3054466"/>
        <a:ext cx="2126117" cy="10562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108FF-0965-4B98-A36A-42E4028496CE}">
      <dsp:nvSpPr>
        <dsp:cNvPr id="0" name=""/>
        <dsp:cNvSpPr/>
      </dsp:nvSpPr>
      <dsp:spPr>
        <a:xfrm>
          <a:off x="2400054" y="2488895"/>
          <a:ext cx="4267716" cy="2037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Освоение современных компетенций 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5047" y="2787217"/>
        <a:ext cx="3017730" cy="1440423"/>
      </dsp:txXfrm>
    </dsp:sp>
    <dsp:sp modelId="{9BB38C30-EC0E-45EE-B5C4-3BA1154D1697}">
      <dsp:nvSpPr>
        <dsp:cNvPr id="0" name=""/>
        <dsp:cNvSpPr/>
      </dsp:nvSpPr>
      <dsp:spPr>
        <a:xfrm rot="10764976">
          <a:off x="1120206" y="3245764"/>
          <a:ext cx="1209948" cy="58056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2D28FE-57BD-47EA-ACDE-0286A8F0E693}">
      <dsp:nvSpPr>
        <dsp:cNvPr id="0" name=""/>
        <dsp:cNvSpPr/>
      </dsp:nvSpPr>
      <dsp:spPr>
        <a:xfrm>
          <a:off x="0" y="2971830"/>
          <a:ext cx="2240476" cy="1140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Система муниципальных конкурсов для учащихся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12" y="3005242"/>
        <a:ext cx="2173652" cy="1073933"/>
      </dsp:txXfrm>
    </dsp:sp>
    <dsp:sp modelId="{BC172117-64DA-4EA0-B6F0-0C18877B0518}">
      <dsp:nvSpPr>
        <dsp:cNvPr id="0" name=""/>
        <dsp:cNvSpPr/>
      </dsp:nvSpPr>
      <dsp:spPr>
        <a:xfrm rot="12547760">
          <a:off x="1481235" y="1985618"/>
          <a:ext cx="1685438" cy="58056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8BD214-9807-44FA-9ED9-9FA9DB2F1BDE}">
      <dsp:nvSpPr>
        <dsp:cNvPr id="0" name=""/>
        <dsp:cNvSpPr/>
      </dsp:nvSpPr>
      <dsp:spPr>
        <a:xfrm>
          <a:off x="692339" y="1295300"/>
          <a:ext cx="1790960" cy="1140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«Открытые лекции» для учащихся школ города (более 90)</a:t>
          </a:r>
          <a:endParaRPr lang="ru-RU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5751" y="1328712"/>
        <a:ext cx="1724136" cy="1073933"/>
      </dsp:txXfrm>
    </dsp:sp>
    <dsp:sp modelId="{33A69C26-66C8-4E68-A150-107A88A357C3}">
      <dsp:nvSpPr>
        <dsp:cNvPr id="0" name=""/>
        <dsp:cNvSpPr/>
      </dsp:nvSpPr>
      <dsp:spPr>
        <a:xfrm rot="14815848">
          <a:off x="2677431" y="1196242"/>
          <a:ext cx="1991551" cy="58056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D09E51-64C0-4CDA-ABB1-4A4450CD935F}">
      <dsp:nvSpPr>
        <dsp:cNvPr id="0" name=""/>
        <dsp:cNvSpPr/>
      </dsp:nvSpPr>
      <dsp:spPr>
        <a:xfrm>
          <a:off x="2292657" y="0"/>
          <a:ext cx="1980725" cy="1140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Школа молодого учителя (19)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26069" y="33412"/>
        <a:ext cx="1913901" cy="1073933"/>
      </dsp:txXfrm>
    </dsp:sp>
    <dsp:sp modelId="{77E78A23-5DFA-480E-947C-DBBB4A340358}">
      <dsp:nvSpPr>
        <dsp:cNvPr id="0" name=""/>
        <dsp:cNvSpPr/>
      </dsp:nvSpPr>
      <dsp:spPr>
        <a:xfrm rot="17501711">
          <a:off x="4353705" y="1195045"/>
          <a:ext cx="1969403" cy="58056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EF135E-5A72-4D4D-835E-E65022DA7ACC}">
      <dsp:nvSpPr>
        <dsp:cNvPr id="0" name=""/>
        <dsp:cNvSpPr/>
      </dsp:nvSpPr>
      <dsp:spPr>
        <a:xfrm>
          <a:off x="4486152" y="0"/>
          <a:ext cx="2432537" cy="1140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Школа резерва управленческих кадров (16</a:t>
          </a:r>
          <a:r>
            <a:rPr lang="ru-RU" sz="1800" kern="1200" dirty="0" smtClean="0"/>
            <a:t>)</a:t>
          </a:r>
          <a:endParaRPr lang="ru-RU" sz="1300" kern="1200" dirty="0"/>
        </a:p>
      </dsp:txBody>
      <dsp:txXfrm>
        <a:off x="4519564" y="33412"/>
        <a:ext cx="2365713" cy="1073933"/>
      </dsp:txXfrm>
    </dsp:sp>
    <dsp:sp modelId="{D90D5420-8C06-4685-BA6D-612BDAE84442}">
      <dsp:nvSpPr>
        <dsp:cNvPr id="0" name=""/>
        <dsp:cNvSpPr/>
      </dsp:nvSpPr>
      <dsp:spPr>
        <a:xfrm rot="19692081">
          <a:off x="5793845" y="1929569"/>
          <a:ext cx="1633654" cy="58056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7DE5A-80E9-46F6-B4B1-FFAF4B1CF087}">
      <dsp:nvSpPr>
        <dsp:cNvPr id="0" name=""/>
        <dsp:cNvSpPr/>
      </dsp:nvSpPr>
      <dsp:spPr>
        <a:xfrm>
          <a:off x="6336430" y="1219057"/>
          <a:ext cx="1936935" cy="1140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Молодежные профессиональные педагогические игры(46) </a:t>
          </a:r>
          <a:endParaRPr lang="ru-RU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69842" y="1252469"/>
        <a:ext cx="1870111" cy="1073933"/>
      </dsp:txXfrm>
    </dsp:sp>
    <dsp:sp modelId="{B8F3366F-53A1-48F7-B93E-0F0EA1F2C86F}">
      <dsp:nvSpPr>
        <dsp:cNvPr id="0" name=""/>
        <dsp:cNvSpPr/>
      </dsp:nvSpPr>
      <dsp:spPr>
        <a:xfrm rot="35023">
          <a:off x="6738614" y="3245855"/>
          <a:ext cx="1226169" cy="58056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ED33A9-1FE1-4033-BF86-9210D20FECBD}">
      <dsp:nvSpPr>
        <dsp:cNvPr id="0" name=""/>
        <dsp:cNvSpPr/>
      </dsp:nvSpPr>
      <dsp:spPr>
        <a:xfrm>
          <a:off x="6861703" y="2972004"/>
          <a:ext cx="2206096" cy="1140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ФГОС СОО</a:t>
          </a:r>
          <a:endParaRPr lang="ru-RU" sz="1800" b="1" kern="1200" dirty="0"/>
        </a:p>
      </dsp:txBody>
      <dsp:txXfrm>
        <a:off x="6895115" y="3005416"/>
        <a:ext cx="2139272" cy="107393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108FF-0965-4B98-A36A-42E4028496CE}">
      <dsp:nvSpPr>
        <dsp:cNvPr id="0" name=""/>
        <dsp:cNvSpPr/>
      </dsp:nvSpPr>
      <dsp:spPr>
        <a:xfrm>
          <a:off x="2361960" y="2488895"/>
          <a:ext cx="4267716" cy="2037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Анализ уровня развития компетенций педагогов и руководителей ОУ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86953" y="2787217"/>
        <a:ext cx="3017730" cy="1440423"/>
      </dsp:txXfrm>
    </dsp:sp>
    <dsp:sp modelId="{9BB38C30-EC0E-45EE-B5C4-3BA1154D1697}">
      <dsp:nvSpPr>
        <dsp:cNvPr id="0" name=""/>
        <dsp:cNvSpPr/>
      </dsp:nvSpPr>
      <dsp:spPr>
        <a:xfrm rot="10764580">
          <a:off x="1120207" y="3245880"/>
          <a:ext cx="1173959" cy="58056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2D28FE-57BD-47EA-ACDE-0286A8F0E693}">
      <dsp:nvSpPr>
        <dsp:cNvPr id="0" name=""/>
        <dsp:cNvSpPr/>
      </dsp:nvSpPr>
      <dsp:spPr>
        <a:xfrm>
          <a:off x="0" y="2971830"/>
          <a:ext cx="2240476" cy="1140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Конкурс профессионального мастерства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«Учитель года»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12" y="3005242"/>
        <a:ext cx="2173652" cy="1073933"/>
      </dsp:txXfrm>
    </dsp:sp>
    <dsp:sp modelId="{BC172117-64DA-4EA0-B6F0-0C18877B0518}">
      <dsp:nvSpPr>
        <dsp:cNvPr id="0" name=""/>
        <dsp:cNvSpPr/>
      </dsp:nvSpPr>
      <dsp:spPr>
        <a:xfrm rot="12566849">
          <a:off x="1480544" y="1983614"/>
          <a:ext cx="1660685" cy="58056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8BD214-9807-44FA-9ED9-9FA9DB2F1BDE}">
      <dsp:nvSpPr>
        <dsp:cNvPr id="0" name=""/>
        <dsp:cNvSpPr/>
      </dsp:nvSpPr>
      <dsp:spPr>
        <a:xfrm>
          <a:off x="692339" y="1295300"/>
          <a:ext cx="1790960" cy="1140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Методический марафон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5751" y="1328712"/>
        <a:ext cx="1724136" cy="1073933"/>
      </dsp:txXfrm>
    </dsp:sp>
    <dsp:sp modelId="{33A69C26-66C8-4E68-A150-107A88A357C3}">
      <dsp:nvSpPr>
        <dsp:cNvPr id="0" name=""/>
        <dsp:cNvSpPr/>
      </dsp:nvSpPr>
      <dsp:spPr>
        <a:xfrm rot="14853766">
          <a:off x="2670521" y="1195680"/>
          <a:ext cx="1981143" cy="58056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D09E51-64C0-4CDA-ABB1-4A4450CD935F}">
      <dsp:nvSpPr>
        <dsp:cNvPr id="0" name=""/>
        <dsp:cNvSpPr/>
      </dsp:nvSpPr>
      <dsp:spPr>
        <a:xfrm>
          <a:off x="2292657" y="0"/>
          <a:ext cx="1980725" cy="1140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Конкурс методических разработок к Дню родного языка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26069" y="33412"/>
        <a:ext cx="1913901" cy="1073933"/>
      </dsp:txXfrm>
    </dsp:sp>
    <dsp:sp modelId="{77E78A23-5DFA-480E-947C-DBBB4A340358}">
      <dsp:nvSpPr>
        <dsp:cNvPr id="0" name=""/>
        <dsp:cNvSpPr/>
      </dsp:nvSpPr>
      <dsp:spPr>
        <a:xfrm rot="17540033">
          <a:off x="4336578" y="1195590"/>
          <a:ext cx="1979477" cy="58056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EF135E-5A72-4D4D-835E-E65022DA7ACC}">
      <dsp:nvSpPr>
        <dsp:cNvPr id="0" name=""/>
        <dsp:cNvSpPr/>
      </dsp:nvSpPr>
      <dsp:spPr>
        <a:xfrm>
          <a:off x="4486152" y="0"/>
          <a:ext cx="2432537" cy="1140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Описание образовательных практик  (Региональный Атлас</a:t>
          </a:r>
          <a:r>
            <a:rPr lang="ru-RU" sz="1300" kern="1200" dirty="0" smtClean="0"/>
            <a:t>)</a:t>
          </a:r>
          <a:endParaRPr lang="ru-RU" sz="1300" kern="1200" dirty="0"/>
        </a:p>
      </dsp:txBody>
      <dsp:txXfrm>
        <a:off x="4519564" y="33412"/>
        <a:ext cx="2365713" cy="1073933"/>
      </dsp:txXfrm>
    </dsp:sp>
    <dsp:sp modelId="{D90D5420-8C06-4685-BA6D-612BDAE84442}">
      <dsp:nvSpPr>
        <dsp:cNvPr id="0" name=""/>
        <dsp:cNvSpPr/>
      </dsp:nvSpPr>
      <dsp:spPr>
        <a:xfrm rot="19713038">
          <a:off x="5769252" y="1931518"/>
          <a:ext cx="1657379" cy="58056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7DE5A-80E9-46F6-B4B1-FFAF4B1CF087}">
      <dsp:nvSpPr>
        <dsp:cNvPr id="0" name=""/>
        <dsp:cNvSpPr/>
      </dsp:nvSpPr>
      <dsp:spPr>
        <a:xfrm>
          <a:off x="6336430" y="1219057"/>
          <a:ext cx="1936935" cy="1140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Мониторинг показателей 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69842" y="1252469"/>
        <a:ext cx="1870111" cy="1073933"/>
      </dsp:txXfrm>
    </dsp:sp>
    <dsp:sp modelId="{B8F3366F-53A1-48F7-B93E-0F0EA1F2C86F}">
      <dsp:nvSpPr>
        <dsp:cNvPr id="0" name=""/>
        <dsp:cNvSpPr/>
      </dsp:nvSpPr>
      <dsp:spPr>
        <a:xfrm rot="34639">
          <a:off x="6702625" y="3245742"/>
          <a:ext cx="1262158" cy="58056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ED33A9-1FE1-4033-BF86-9210D20FECBD}">
      <dsp:nvSpPr>
        <dsp:cNvPr id="0" name=""/>
        <dsp:cNvSpPr/>
      </dsp:nvSpPr>
      <dsp:spPr>
        <a:xfrm>
          <a:off x="6861703" y="2972004"/>
          <a:ext cx="2206096" cy="1140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Конкурсный отбор РИП</a:t>
          </a:r>
          <a:endParaRPr lang="ru-RU" sz="1800" b="1" kern="1200" dirty="0"/>
        </a:p>
      </dsp:txBody>
      <dsp:txXfrm>
        <a:off x="6895115" y="3005416"/>
        <a:ext cx="2139272" cy="107393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06AE1D-4E8C-4D6E-A375-BB1CD7F226A3}">
      <dsp:nvSpPr>
        <dsp:cNvPr id="0" name=""/>
        <dsp:cNvSpPr/>
      </dsp:nvSpPr>
      <dsp:spPr>
        <a:xfrm>
          <a:off x="0" y="0"/>
          <a:ext cx="3505199" cy="656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Интерактиная</a:t>
          </a: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доска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1,1 %  не работает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64 % используется как экран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6687" y="0"/>
        <a:ext cx="2738512" cy="656471"/>
      </dsp:txXfrm>
    </dsp:sp>
    <dsp:sp modelId="{4EEF5D53-7310-4B9D-960A-3FD789EED183}">
      <dsp:nvSpPr>
        <dsp:cNvPr id="0" name=""/>
        <dsp:cNvSpPr/>
      </dsp:nvSpPr>
      <dsp:spPr>
        <a:xfrm>
          <a:off x="69692" y="76203"/>
          <a:ext cx="692949" cy="5251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CF0FCE-A52D-4AD4-B0D5-11F81DF28ED2}">
      <dsp:nvSpPr>
        <dsp:cNvPr id="0" name=""/>
        <dsp:cNvSpPr/>
      </dsp:nvSpPr>
      <dsp:spPr>
        <a:xfrm>
          <a:off x="0" y="722118"/>
          <a:ext cx="3505199" cy="656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Моноблок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«СОШ№4» - 6 шт. 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«Лицей» - 6 шт. 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6687" y="722118"/>
        <a:ext cx="2738512" cy="656471"/>
      </dsp:txXfrm>
    </dsp:sp>
    <dsp:sp modelId="{F47E1EBA-B967-4354-B9F8-D3F5CAE2ABD2}">
      <dsp:nvSpPr>
        <dsp:cNvPr id="0" name=""/>
        <dsp:cNvSpPr/>
      </dsp:nvSpPr>
      <dsp:spPr>
        <a:xfrm>
          <a:off x="69692" y="787765"/>
          <a:ext cx="692949" cy="5251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6C31E4-4BB5-4979-B766-5C59A5FABCAF}">
      <dsp:nvSpPr>
        <dsp:cNvPr id="0" name=""/>
        <dsp:cNvSpPr/>
      </dsp:nvSpPr>
      <dsp:spPr>
        <a:xfrm>
          <a:off x="0" y="1444237"/>
          <a:ext cx="3505199" cy="656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Планшетные компьютеры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«СОШ №9» - 20 шт. 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«Лицей» - 3 шт. 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6687" y="1444237"/>
        <a:ext cx="2738512" cy="656471"/>
      </dsp:txXfrm>
    </dsp:sp>
    <dsp:sp modelId="{DEFFFD05-B006-4CB2-B99D-6B47EFB75408}">
      <dsp:nvSpPr>
        <dsp:cNvPr id="0" name=""/>
        <dsp:cNvSpPr/>
      </dsp:nvSpPr>
      <dsp:spPr>
        <a:xfrm>
          <a:off x="65647" y="1509884"/>
          <a:ext cx="701039" cy="5251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C6889-AF74-4081-B4D6-AB323C08FD1F}">
      <dsp:nvSpPr>
        <dsp:cNvPr id="0" name=""/>
        <dsp:cNvSpPr/>
      </dsp:nvSpPr>
      <dsp:spPr>
        <a:xfrm>
          <a:off x="0" y="2166356"/>
          <a:ext cx="3505199" cy="656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Цифровые лаборатории по физике и биологии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«Лицей»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6687" y="2166356"/>
        <a:ext cx="2738512" cy="656471"/>
      </dsp:txXfrm>
    </dsp:sp>
    <dsp:sp modelId="{70BDA142-777E-4CCE-B5ED-A50CABC73BE4}">
      <dsp:nvSpPr>
        <dsp:cNvPr id="0" name=""/>
        <dsp:cNvSpPr/>
      </dsp:nvSpPr>
      <dsp:spPr>
        <a:xfrm>
          <a:off x="65647" y="2232003"/>
          <a:ext cx="701039" cy="5251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2000" b="-7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83F3F3-5E59-4302-A4CE-90978F7E4C3D}">
      <dsp:nvSpPr>
        <dsp:cNvPr id="0" name=""/>
        <dsp:cNvSpPr/>
      </dsp:nvSpPr>
      <dsp:spPr>
        <a:xfrm>
          <a:off x="0" y="2888474"/>
          <a:ext cx="3505199" cy="656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Издательский центр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«Лицей»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6687" y="2888474"/>
        <a:ext cx="2738512" cy="656471"/>
      </dsp:txXfrm>
    </dsp:sp>
    <dsp:sp modelId="{3805BE52-F56C-482F-91A4-259BA861E10F}">
      <dsp:nvSpPr>
        <dsp:cNvPr id="0" name=""/>
        <dsp:cNvSpPr/>
      </dsp:nvSpPr>
      <dsp:spPr>
        <a:xfrm>
          <a:off x="65647" y="2954122"/>
          <a:ext cx="701039" cy="5251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C7EE2-6CD5-4CDC-A506-4436E27503E4}">
      <dsp:nvSpPr>
        <dsp:cNvPr id="0" name=""/>
        <dsp:cNvSpPr/>
      </dsp:nvSpPr>
      <dsp:spPr>
        <a:xfrm>
          <a:off x="0" y="3610593"/>
          <a:ext cx="3505199" cy="656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Документ-камера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«СОШ №6» – 3 шт.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«СОШ №9» – 1 шт</a:t>
          </a:r>
          <a:r>
            <a:rPr lang="ru-RU" sz="1000" kern="1200" dirty="0" smtClean="0"/>
            <a:t>.</a:t>
          </a:r>
          <a:endParaRPr lang="ru-RU" sz="1000" kern="1200" dirty="0"/>
        </a:p>
      </dsp:txBody>
      <dsp:txXfrm>
        <a:off x="766687" y="3610593"/>
        <a:ext cx="2738512" cy="656471"/>
      </dsp:txXfrm>
    </dsp:sp>
    <dsp:sp modelId="{A0693D0D-A1BA-40CC-99DD-846A7A843E22}">
      <dsp:nvSpPr>
        <dsp:cNvPr id="0" name=""/>
        <dsp:cNvSpPr/>
      </dsp:nvSpPr>
      <dsp:spPr>
        <a:xfrm>
          <a:off x="65647" y="3676240"/>
          <a:ext cx="701039" cy="5251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0" b="-6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4E9101-F166-4A91-BCC7-79B05DF057DB}">
      <dsp:nvSpPr>
        <dsp:cNvPr id="0" name=""/>
        <dsp:cNvSpPr/>
      </dsp:nvSpPr>
      <dsp:spPr>
        <a:xfrm>
          <a:off x="0" y="4332712"/>
          <a:ext cx="3505199" cy="656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Букридеры</a:t>
          </a:r>
          <a:endParaRPr lang="ru-RU" sz="1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«Лицей» – 30 шт.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«ООШ №5» 8 шт.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6687" y="4332712"/>
        <a:ext cx="2738512" cy="656471"/>
      </dsp:txXfrm>
    </dsp:sp>
    <dsp:sp modelId="{571D2FCA-BFC4-4AD4-AE86-B0B34E7C40F6}">
      <dsp:nvSpPr>
        <dsp:cNvPr id="0" name=""/>
        <dsp:cNvSpPr/>
      </dsp:nvSpPr>
      <dsp:spPr>
        <a:xfrm>
          <a:off x="65647" y="4398359"/>
          <a:ext cx="701039" cy="5251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3000" b="-1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B8A16-F3BB-4831-A73D-6566130AEAEB}">
      <dsp:nvSpPr>
        <dsp:cNvPr id="0" name=""/>
        <dsp:cNvSpPr/>
      </dsp:nvSpPr>
      <dsp:spPr>
        <a:xfrm>
          <a:off x="0" y="5054830"/>
          <a:ext cx="3505199" cy="656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Системы голосования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«СОШ №1»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МБОУ «СОШ №9»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6687" y="5054830"/>
        <a:ext cx="2738512" cy="656471"/>
      </dsp:txXfrm>
    </dsp:sp>
    <dsp:sp modelId="{B08FCBD5-F4C1-4439-B028-ED35997F7541}">
      <dsp:nvSpPr>
        <dsp:cNvPr id="0" name=""/>
        <dsp:cNvSpPr/>
      </dsp:nvSpPr>
      <dsp:spPr>
        <a:xfrm>
          <a:off x="65647" y="5120478"/>
          <a:ext cx="701039" cy="5251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0.21894</cdr:x>
      <cdr:y>0.525</cdr:y>
    </cdr:from>
    <cdr:to>
      <cdr:x>0.28624</cdr:x>
      <cdr:y>0.58125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35138" y="2133600"/>
          <a:ext cx="533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2">
                  <a:lumMod val="75000"/>
                </a:schemeClr>
              </a:solidFill>
            </a:rPr>
            <a:t>46%</a:t>
          </a:r>
          <a:endParaRPr lang="ru-RU" sz="1200" b="1" dirty="0">
            <a:solidFill>
              <a:schemeClr val="tx2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0.53623</cdr:x>
      <cdr:y>0.50625</cdr:y>
    </cdr:from>
    <cdr:to>
      <cdr:x>0.60353</cdr:x>
      <cdr:y>0.58125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249738" y="2057400"/>
          <a:ext cx="533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2">
                  <a:lumMod val="75000"/>
                </a:schemeClr>
              </a:solidFill>
            </a:rPr>
            <a:t>46%</a:t>
          </a:r>
          <a:endParaRPr lang="ru-RU" sz="1200" b="1" dirty="0">
            <a:solidFill>
              <a:schemeClr val="tx2">
                <a:lumMod val="7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4257" y="0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93F59-A380-404C-8B70-F5BA4AA5F82A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572D2-5C44-4727-B13A-40A014B848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614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572D2-5C44-4727-B13A-40A014B8480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24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ВСОШ: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2018-19 уч. году на муниципальном этапе ВСОШ приняли участие 618 чел. по 20 предметам. 149 победителей и призёров.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Анализ ситуации в муниципалитете по результатам Всероссийской олимпиады школьников (школьного и муниципального этапов), показал недостаточный уровень результативности и успешности школьников по некоторым предметам. Для решения данной проблемы были задействованы образовательные связи с КГАОУ «Школа космонавтики». Запланированы и реализованы 8 модулей (в октябре и апреле) интенсивной школы «Олимп» для подготовки школьников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Лесосибирска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к муниципальному и региональному этапам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ВсОШ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. Приглашён преподавательский состав СФУ,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СибГУ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и «Школы космонавтики».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региональный этап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ВсОШ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Лесосибирска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прошли балловые «пороги» и были приглашены 54 участника по 14 предметам.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Итоги участия: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Журавлёв Михаил, 10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МБОУ «СОШ № 9» – ПОБЕДИТЕЛЬ по химии!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Журавлёв Валерий, 10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МБОУ «СОШ № 9» – призёр по астрономии;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Серба Мария, 9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МБОУ «Гимназия» - призёр по МХК (Искусство);</a:t>
            </a:r>
          </a:p>
          <a:p>
            <a:pPr lvl="0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Костыгин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Кирилл, 10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МБОУ «СОШ № 9» - призёр по технологии;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Бондаренко Андрей, 11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МБОУ «СОШ № 1» - призёр по физической культуре.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Педагоги, подготовившие победителя и призёров:</a:t>
            </a:r>
          </a:p>
          <a:p>
            <a:pPr lvl="0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Божедомова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Наталья Александровна – учитель химии МБОУ «СОШ № 9»;</a:t>
            </a:r>
          </a:p>
          <a:p>
            <a:pPr lvl="0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Белонович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Валерий Иванович – учитель физики и астрономия МБОУ «СОШ № 9»;</a:t>
            </a:r>
          </a:p>
          <a:p>
            <a:pPr lvl="0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Цыцарева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Виктория Викторовна – учитель ИЗО МБОУ «Гимназия»;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Савельев Владимир Викторович – учитель технологии МБОУ «СОШ № 9»;</a:t>
            </a:r>
          </a:p>
          <a:p>
            <a:pPr lvl="0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Вычегжанин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Александр Михайлович– учитель физической культуры МБОУ «СОШ № 1».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Городская олимпиада для младших школьников (4 классы) по трём предметам</a:t>
            </a:r>
            <a:r>
              <a:rPr lang="ru-RU" b="1" baseline="0" dirty="0" smtClean="0">
                <a:latin typeface="Times New Roman" pitchFamily="18" charset="0"/>
                <a:cs typeface="Times New Roman" pitchFamily="18" charset="0"/>
              </a:rPr>
              <a:t>: математика, русский язык, окружающий мир.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>предметная олимпиада для выпускников начальной школы, в которой приняли участие 49 учащихся из 13 образовательных учреждений.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вопросы олимпиады составлены методистами «МИМЦ», а также продуманы критерии оценивания заданий. Олимпиада проводилась в соответствии с графиком муниципального этапа  всероссийской олимпиады школьников, утвержденным Министерством образования Красноярского края,   что позволило провести её более организованно. Лучше всего учащиеся справились с заданиями по русскому языку и окружающему миру, наибольшие затруднения вызвали задания по математике.  Основная сложность, возникающая у ребят — это неумение работать с информацией, с текстом т.е. неумение внимательно прочитать вопрос или инструкцию к заданию, вникнуть в содержание, выделить главное.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E7EF3-7F53-4C5C-82A7-E2986919075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988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Интенсивная школа - это процесс обучения и получения новых знаний и практик за короткий промежуток времени. Интенсивная школа - это дополнительная возможность саморазвития, открывающая таланты, как для учащихся, так и для педагогов. Интенсивная школа - образовательное мероприятие, проводимое в режиме погружения, основанное на деятельном включении в тот или иной предметный и культурный материал. Главной задачей интенсивной школы является обеспечение «шага развития» как для детей, так и для взрослых, инициация интеллектуальной активности, развитие творческого мышления, рефлексии, понимания. Такие образовательные формы кроме учебного эффекта имеют значительный образовательный эффект, поскольку задают образ определённого сообщества, влияют на формирование ценностей и будущего.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У педагогического сообщества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Лесосибирска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представителей родительской общественности, одарённых школьников города 6-8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сформировался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запрос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собственную городскую «площадку» в формате интенсивной школы для разных профильных направлений; без вложения родительских финансовых средств на организацию поездки и обучения; без жёстких конкурсных квот на участие; открытую для всех желающих в том числе и в сети Интернет; с интерактивным содержанием, адаптированным для школьников младшего подросткового возраста. Группа разработчиков проекта учитывала фактически сложившуюся на муниципальном уровне ситуацию.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itchFamily="34" charset="0"/>
              <a:buNone/>
            </a:pPr>
            <a:r>
              <a:rPr lang="ru-RU" b="1" dirty="0" smtClean="0"/>
              <a:t>ИШ «Территория успеха»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Создание насыщенной образовательной среды (пространства проб) на уровне ОУ, муниципалитета (творчество, индивидуализация, открытость,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интенсивы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другого типа, предъявление результата, сетевые коммуникации)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ИОП одаренных детей и их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тьюторское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сопровождение, разнообразие индивидуальных форм работы с детьми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Профессиональное  педагогическое сообщество и плотная профессиональная коммуникация (в том числе и сетевая)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Мониторинг работы с одаренными детьми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развитие профессиональных 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метапредметных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компетентностей педагогов, успешно работающих с одарёнными (высокомотивированными) школьниками.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нашей сетевой интенсивной школе «Территория успеха»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собственные исследования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провели «физики», «биологи» и «гуманитарии», объединённые общим содержанием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метапредметной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темы и проектным предметным содержанием внутри профиля.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38434-CC02-4D07-85D8-483A3208C3B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25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I </a:t>
            </a:r>
            <a:r>
              <a:rPr lang="ru-RU" dirty="0" smtClean="0"/>
              <a:t>фестиваль для опекаемых детей «Дорога домой»</a:t>
            </a:r>
          </a:p>
          <a:p>
            <a:pPr lvl="0"/>
            <a:r>
              <a:rPr lang="en-US" dirty="0" smtClean="0"/>
              <a:t>I</a:t>
            </a:r>
            <a:r>
              <a:rPr lang="ru-RU" dirty="0" smtClean="0"/>
              <a:t> фестиваль дополнительного образования «Мир, в котором я живу!»</a:t>
            </a:r>
          </a:p>
          <a:p>
            <a:pPr lvl="0"/>
            <a:r>
              <a:rPr lang="en-US" dirty="0" smtClean="0"/>
              <a:t>I </a:t>
            </a:r>
            <a:r>
              <a:rPr lang="ru-RU" dirty="0" smtClean="0"/>
              <a:t> городской чемпионат  ранних профессиональных проб «</a:t>
            </a:r>
            <a:r>
              <a:rPr lang="ru-RU" dirty="0" err="1" smtClean="0"/>
              <a:t>Babyskils</a:t>
            </a:r>
            <a:r>
              <a:rPr lang="ru-RU" dirty="0" smtClean="0"/>
              <a:t>» по стандартам Международного чемпионата молодых профессионалов «</a:t>
            </a:r>
            <a:r>
              <a:rPr lang="ru-RU" dirty="0" err="1" smtClean="0"/>
              <a:t>Worldskills</a:t>
            </a:r>
            <a:r>
              <a:rPr lang="ru-RU" dirty="0" smtClean="0"/>
              <a:t>»</a:t>
            </a:r>
          </a:p>
          <a:p>
            <a:pPr lvl="0"/>
            <a:r>
              <a:rPr lang="ru-RU" dirty="0" smtClean="0"/>
              <a:t>Краевой конкурс проектов молодых педагогов – победители  МБДОУ «ДОУ №17 «Звездочка»», МБДОУ «ДОУ №33»</a:t>
            </a:r>
          </a:p>
          <a:p>
            <a:pPr lvl="0"/>
            <a:r>
              <a:rPr lang="ru-RU" dirty="0" smtClean="0"/>
              <a:t>11 лучших образовательных практик  вошли в Региональный атлас образовательных практик</a:t>
            </a:r>
          </a:p>
          <a:p>
            <a:pPr lvl="0"/>
            <a:r>
              <a:rPr lang="ru-RU" dirty="0" smtClean="0"/>
              <a:t>Всероссийский конкурс «Территория самоуправления» - финалисты команда «Орлята»  МБОУ «СОШ №6»</a:t>
            </a:r>
          </a:p>
          <a:p>
            <a:pPr lvl="0"/>
            <a:r>
              <a:rPr lang="ru-RU" dirty="0" smtClean="0"/>
              <a:t>Краевой конкурс «Мое Красноярье»- 3 место МБОУ «СОШ №8»</a:t>
            </a:r>
          </a:p>
          <a:p>
            <a:pPr lvl="0"/>
            <a:r>
              <a:rPr lang="ru-RU" dirty="0" smtClean="0"/>
              <a:t>Региональная инновационная площадка  «Развитие предпосылок инженерного мышления через использование образовательных конструкторов ЛЕГО в детском саду» - МБДОУ «Детский сад № 7 «Улыбка»</a:t>
            </a:r>
          </a:p>
          <a:p>
            <a:pPr lvl="0"/>
            <a:r>
              <a:rPr lang="ru-RU" dirty="0" smtClean="0"/>
              <a:t>  Комплексный региональный фестиваль «PROFEST-регион», включающий соревнования по программе </a:t>
            </a:r>
            <a:r>
              <a:rPr lang="ru-RU" dirty="0" err="1" smtClean="0"/>
              <a:t>ЮниорПрофи</a:t>
            </a:r>
            <a:r>
              <a:rPr lang="ru-RU" dirty="0" smtClean="0"/>
              <a:t> для школьников 10-17 лет.-  3 место по компетенции «Электромонтажные работы» команды «Лицей».</a:t>
            </a:r>
          </a:p>
          <a:p>
            <a:r>
              <a:rPr lang="ru-RU" dirty="0" smtClean="0"/>
              <a:t> </a:t>
            </a:r>
          </a:p>
          <a:p>
            <a:pPr lvl="0"/>
            <a:r>
              <a:rPr lang="ru-RU" dirty="0" err="1" smtClean="0"/>
              <a:t>Грантовый</a:t>
            </a:r>
            <a:r>
              <a:rPr lang="ru-RU" dirty="0" smtClean="0"/>
              <a:t> конкурс </a:t>
            </a:r>
            <a:r>
              <a:rPr lang="ru-RU" dirty="0" err="1" smtClean="0"/>
              <a:t>Segezha</a:t>
            </a:r>
            <a:r>
              <a:rPr lang="ru-RU" dirty="0" smtClean="0"/>
              <a:t> </a:t>
            </a:r>
            <a:r>
              <a:rPr lang="ru-RU" dirty="0" err="1" smtClean="0"/>
              <a:t>Group</a:t>
            </a:r>
            <a:r>
              <a:rPr lang="ru-RU" dirty="0" smtClean="0"/>
              <a:t> на лучший социальный проект благотворительной программы «Добрые леса Сибири» - победители  МБДОУ «Детский сад № 33» (социальные  проекты "Город мастеров" и "Экологическая тропа"), МБДОУ «Детский сад № 41 «Лесная сказка»( «Семейный клуб дворовых игр «Выходи играть!» 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2DEC9-A02A-4020-8F3F-073411A82F76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588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ВСОШ: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2018-19 уч. году на муниципальном этапе ВСОШ приняли участие 618 чел. по 20 предметам. 149 победителей и призёров.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Анализ ситуации в муниципалитете по результатам Всероссийской олимпиады школьников (школьного и муниципального этапов), показал недостаточный уровень результативности и успешности школьников по некоторым предметам. Для решения данной проблемы были задействованы образовательные связи с КГАОУ «Школа космонавтики». Запланированы и реализованы 8 модулей (в октябре и апреле) интенсивной школы «Олимп» для подготовки школьников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Лесосибирска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к муниципальному и региональному этапам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ВсОШ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. Приглашён преподавательский состав СФУ,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СибГУ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и «Школы космонавтики».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региональный этап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ВсОШ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Лесосибирска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прошли балловые «пороги» и были приглашены 54 участника по 14 предметам.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Итоги участия: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Журавлёв Михаил, 10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МБОУ «СОШ № 9» – ПОБЕДИТЕЛЬ по химии!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Журавлёв Валерий, 10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МБОУ «СОШ № 9» – призёр по астрономии;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Серба Мария, 9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МБОУ «Гимназия» - призёр по МХК (Искусство);</a:t>
            </a:r>
          </a:p>
          <a:p>
            <a:pPr lvl="0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Костыгин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Кирилл, 10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МБОУ «СОШ № 9» - призёр по технологии;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Бондаренко Андрей, 11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МБОУ «СОШ № 1» - призёр по физической культуре.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Педагоги, подготовившие победителя и призёров:</a:t>
            </a:r>
          </a:p>
          <a:p>
            <a:pPr lvl="0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Божедомова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Наталья Александровна – учитель химии МБОУ «СОШ № 9»;</a:t>
            </a:r>
          </a:p>
          <a:p>
            <a:pPr lvl="0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Белонович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Валерий Иванович – учитель физики и астрономия МБОУ «СОШ № 9»;</a:t>
            </a:r>
          </a:p>
          <a:p>
            <a:pPr lvl="0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Цыцарева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Виктория Викторовна – учитель ИЗО МБОУ «Гимназия»;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Савельев Владимир Викторович – учитель технологии МБОУ «СОШ № 9»;</a:t>
            </a:r>
          </a:p>
          <a:p>
            <a:pPr lvl="0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Вычегжанин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Александр Михайлович– учитель физической культуры МБОУ «СОШ № 1».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Городская олимпиада для младших школьников (4 классы) по трём предметам</a:t>
            </a:r>
            <a:r>
              <a:rPr lang="ru-RU" b="1" baseline="0" dirty="0" smtClean="0">
                <a:latin typeface="Times New Roman" pitchFamily="18" charset="0"/>
                <a:cs typeface="Times New Roman" pitchFamily="18" charset="0"/>
              </a:rPr>
              <a:t>: математика, русский язык, окружающий мир.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>предметная олимпиада для выпускников начальной школы, в которой приняли участие 49 учащихся из 13 образовательных учреждений.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вопросы олимпиады составлены методистами «МИМЦ», а также продуманы критерии оценивания заданий. Олимпиада проводилась в соответствии с графиком муниципального этапа  всероссийской олимпиады школьников, утвержденным Министерством образования Красноярского края,   что позволило провести её более организованно. Лучше всего учащиеся справились с заданиями по русскому языку и окружающему миру, наибольшие затруднения вызвали задания по математике.  Основная сложность, возникающая у ребят — это неумение работать с информацией, с текстом т.е. неумение внимательно прочитать вопрос или инструкцию к заданию, вникнуть в содержание, выделить главное.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E7EF3-7F53-4C5C-82A7-E29869190759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988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8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4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1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3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04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7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93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3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16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4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80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5F896-FB99-42F4-B5E8-63067300574A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B1645-146B-4DBE-87E4-1791E4152F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26" name="Picture 2" descr="http://www.europe-smt.com/wp-content/uploads/2013/08/background_line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838200"/>
            <a:ext cx="9144000" cy="6019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25000">
                <a:srgbClr val="EBEBEB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1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59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61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6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11" Type="http://schemas.openxmlformats.org/officeDocument/2006/relationships/image" Target="../media/image77.png"/><Relationship Id="rId5" Type="http://schemas.openxmlformats.org/officeDocument/2006/relationships/diagramColors" Target="../diagrams/colors9.xml"/><Relationship Id="rId10" Type="http://schemas.openxmlformats.org/officeDocument/2006/relationships/image" Target="../media/image76.pn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0.png"/><Relationship Id="rId5" Type="http://schemas.openxmlformats.org/officeDocument/2006/relationships/chart" Target="../charts/chart14.xml"/><Relationship Id="rId4" Type="http://schemas.openxmlformats.org/officeDocument/2006/relationships/image" Target="../media/image7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79570" y="5751493"/>
            <a:ext cx="495300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sz="2000" b="1" dirty="0" smtClean="0">
                <a:solidFill>
                  <a:schemeClr val="tx2">
                    <a:lumMod val="75000"/>
                  </a:schemeClr>
                </a:solidFill>
              </a:rPr>
              <a:t>Егорова Ольга Юрьевна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dirty="0" smtClean="0">
                <a:solidFill>
                  <a:schemeClr val="tx2">
                    <a:lumMod val="75000"/>
                  </a:schemeClr>
                </a:solidFill>
              </a:rPr>
              <a:t>начальник управления образования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dirty="0" smtClean="0">
                <a:solidFill>
                  <a:schemeClr val="tx2">
                    <a:lumMod val="75000"/>
                  </a:schemeClr>
                </a:solidFill>
              </a:rPr>
              <a:t>администрации города Лесосибирска</a:t>
            </a:r>
            <a:endParaRPr lang="en-US" altLang="ko-KR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8934" y="1321366"/>
            <a:ext cx="9143999" cy="401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Стратегические ориентиры муниципальной системы образования города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Лесосибирска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условиях реализации национального проекта «Образование»: открытость, интеграция, взаимодействие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7" name="Picture 3" descr="\\SERVER\Obmen\Гилязутдинова Асия Муниповна\Логотип АПЧ 201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08"/>
          <a:stretch/>
        </p:blipFill>
        <p:spPr bwMode="auto">
          <a:xfrm>
            <a:off x="228600" y="228600"/>
            <a:ext cx="1175658" cy="95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23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формирования </a:t>
            </a:r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функциональной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грамотности</a:t>
            </a:r>
            <a:endParaRPr lang="ru-RU" sz="3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401" y="3759200"/>
            <a:ext cx="9169400" cy="584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«Стратегия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повышения финансовой грамотности в Российской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Федерации»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01" y="5181600"/>
            <a:ext cx="9143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Муниципальные задачи: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Организация обучения основам финансовой грамотности (учебная, внеурочная деятельность).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Повышение квалификации педагогов, реализующих программы финансовой грамотности.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Участие педагогов и школьников в мероприятиях муниципального, регионального, межрегионального и федерального уровня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Проведение просветительских мероприятий для разных категорий населения.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400" y="44958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«План мероприятий по повышению финансовой грамотности населения в Красноярском крае»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82577279"/>
              </p:ext>
            </p:extLst>
          </p:nvPr>
        </p:nvGraphicFramePr>
        <p:xfrm>
          <a:off x="177800" y="1104900"/>
          <a:ext cx="9144000" cy="2654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74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1219200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исследования качества образования (НИКО),  ВПР, ГИА, КДР по читательской грамотности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омплексная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 качества дошкольных образовательных организаций на основе  шкалы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ECERS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 функциональной грамотности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5" y="3368689"/>
            <a:ext cx="3889095" cy="2593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3352800"/>
            <a:ext cx="3956118" cy="2635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052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-19050" y="381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Всероссийские </a:t>
            </a:r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проверочные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работы</a:t>
            </a:r>
            <a:endParaRPr lang="ru-RU" sz="3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75111983"/>
              </p:ext>
            </p:extLst>
          </p:nvPr>
        </p:nvGraphicFramePr>
        <p:xfrm>
          <a:off x="76200" y="647700"/>
          <a:ext cx="8382000" cy="148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400050" y="4267200"/>
            <a:ext cx="82677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Групповой проект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121748013"/>
              </p:ext>
            </p:extLst>
          </p:nvPr>
        </p:nvGraphicFramePr>
        <p:xfrm>
          <a:off x="76200" y="4756150"/>
          <a:ext cx="9048750" cy="20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-19050" y="19812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Краевые контрольные работы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048606135"/>
              </p:ext>
            </p:extLst>
          </p:nvPr>
        </p:nvGraphicFramePr>
        <p:xfrm>
          <a:off x="0" y="2438400"/>
          <a:ext cx="91440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1903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9050" y="381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Основной государственный экзамен 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334268"/>
              </p:ext>
            </p:extLst>
          </p:nvPr>
        </p:nvGraphicFramePr>
        <p:xfrm>
          <a:off x="28576" y="990600"/>
          <a:ext cx="9048748" cy="5029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9824"/>
                <a:gridCol w="1076349"/>
                <a:gridCol w="1162057"/>
                <a:gridCol w="1038202"/>
                <a:gridCol w="1162057"/>
                <a:gridCol w="1162057"/>
                <a:gridCol w="1038202"/>
              </a:tblGrid>
              <a:tr h="38527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Предметы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Стандарт, %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Качество, %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2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г.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 г.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2019 г.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г.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 г.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2019 г.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52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Русский язык</a:t>
                      </a:r>
                      <a:endParaRPr lang="ru-RU" sz="2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95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63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52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58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52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Математика</a:t>
                      </a:r>
                      <a:endParaRPr lang="ru-RU" sz="2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87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69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70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52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Обществознание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93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91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51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46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52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География</a:t>
                      </a:r>
                      <a:endParaRPr lang="ru-RU" sz="2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95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89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91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68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</a:tr>
              <a:tr h="3852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Биология</a:t>
                      </a:r>
                      <a:endParaRPr lang="ru-RU" sz="2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93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92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39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53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52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Информатика и ИКТ</a:t>
                      </a:r>
                      <a:endParaRPr lang="ru-RU" sz="2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65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56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52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Химия </a:t>
                      </a:r>
                      <a:endParaRPr lang="ru-RU" sz="2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94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57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63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52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Физика</a:t>
                      </a:r>
                      <a:endParaRPr lang="ru-RU" sz="2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38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58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74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Литература</a:t>
                      </a:r>
                      <a:endParaRPr lang="ru-RU" sz="2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90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86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52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История</a:t>
                      </a:r>
                      <a:endParaRPr lang="ru-RU" sz="2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81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93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46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53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937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Иностранный язык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94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47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75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65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873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3447" y="13446"/>
            <a:ext cx="9144000" cy="824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ЕГЭ по математике (профиль)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65" y="5288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9 % неуд. по математике базового уровня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11% неуд.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математике профиль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30% выпускников сдали экзамен от 60 б. и выше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выпускников не смогли сдать экзамен по математике - справки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5758644"/>
              </p:ext>
            </p:extLst>
          </p:nvPr>
        </p:nvGraphicFramePr>
        <p:xfrm>
          <a:off x="152400" y="1066799"/>
          <a:ext cx="8839200" cy="4229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351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341162"/>
              </p:ext>
            </p:extLst>
          </p:nvPr>
        </p:nvGraphicFramePr>
        <p:xfrm>
          <a:off x="1" y="1524000"/>
          <a:ext cx="9143999" cy="1202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399"/>
                <a:gridCol w="2057400"/>
                <a:gridCol w="1828800"/>
                <a:gridCol w="1676400"/>
              </a:tblGrid>
              <a:tr h="7819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Предметы/ год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2017, балл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2018, балл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2019, балл</a:t>
                      </a:r>
                    </a:p>
                  </a:txBody>
                  <a:tcPr marL="68580" marR="68580" marT="0" marB="0"/>
                </a:tc>
              </a:tr>
              <a:tr h="390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Русский язык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64.9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67,1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65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801" y="330714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67 % выпускников набрали от 70 и выше баллов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 выпускников набрали от 80 б и выше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от 90 баллов и выше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100-б. – Петрова Дарья МБОУ «СОШ №1»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" y="13446"/>
            <a:ext cx="9144000" cy="1053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ЕГЭ по русскому языку 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013" y="4724400"/>
            <a:ext cx="3581400" cy="2020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274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38200"/>
            <a:ext cx="1942481" cy="2811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" y="13446"/>
            <a:ext cx="9144000" cy="1053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ОГЭ и ЕГЭ по обществознанию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764945"/>
              </p:ext>
            </p:extLst>
          </p:nvPr>
        </p:nvGraphicFramePr>
        <p:xfrm>
          <a:off x="381000" y="1066800"/>
          <a:ext cx="4572000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15" y="3851290"/>
            <a:ext cx="1880986" cy="2970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498161"/>
              </p:ext>
            </p:extLst>
          </p:nvPr>
        </p:nvGraphicFramePr>
        <p:xfrm>
          <a:off x="3810000" y="3505200"/>
          <a:ext cx="4724400" cy="314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0373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26894"/>
            <a:ext cx="9144000" cy="1116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по ЕГЭ по профильным предметам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791069"/>
              </p:ext>
            </p:extLst>
          </p:nvPr>
        </p:nvGraphicFramePr>
        <p:xfrm>
          <a:off x="0" y="1371600"/>
          <a:ext cx="9144000" cy="1927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3451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Предметы</a:t>
                      </a:r>
                      <a:endParaRPr lang="ru-RU" sz="2000" b="1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Количество</a:t>
                      </a:r>
                      <a:endParaRPr lang="ru-RU" sz="2000" b="1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65-79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80-100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Ср. </a:t>
                      </a:r>
                      <a:r>
                        <a:rPr lang="ru-RU" sz="2000" b="1" i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балл</a:t>
                      </a:r>
                    </a:p>
                  </a:txBody>
                  <a:tcPr marL="68580" marR="68580" marT="0" marB="0"/>
                </a:tc>
              </a:tr>
              <a:tr h="263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Биология</a:t>
                      </a:r>
                      <a:endParaRPr lang="ru-RU" sz="1800" b="1" i="0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25</a:t>
                      </a:r>
                      <a:r>
                        <a:rPr lang="ru-RU" sz="18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25</a:t>
                      </a:r>
                      <a:r>
                        <a:rPr lang="ru-RU" sz="18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59</a:t>
                      </a:r>
                    </a:p>
                  </a:txBody>
                  <a:tcPr marL="68580" marR="68580" marT="0" marB="0"/>
                </a:tc>
              </a:tr>
              <a:tr h="263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Химия</a:t>
                      </a:r>
                      <a:endParaRPr lang="ru-RU" sz="1800" b="1" i="0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23,5</a:t>
                      </a:r>
                      <a:r>
                        <a:rPr lang="ru-RU" sz="18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41,2</a:t>
                      </a:r>
                      <a:r>
                        <a:rPr lang="ru-RU" sz="18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70</a:t>
                      </a:r>
                    </a:p>
                  </a:txBody>
                  <a:tcPr marL="68580" marR="68580" marT="0" marB="0"/>
                </a:tc>
              </a:tr>
              <a:tr h="263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Физика</a:t>
                      </a:r>
                      <a:endParaRPr lang="ru-RU" sz="1800" b="1" i="0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16,7</a:t>
                      </a:r>
                      <a:r>
                        <a:rPr lang="ru-RU" sz="18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16,7</a:t>
                      </a:r>
                      <a:r>
                        <a:rPr lang="ru-RU" sz="18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52,3</a:t>
                      </a:r>
                    </a:p>
                  </a:txBody>
                  <a:tcPr marL="68580" marR="68580" marT="0" marB="0"/>
                </a:tc>
              </a:tr>
              <a:tr h="263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1800" b="1" i="0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26,7</a:t>
                      </a:r>
                      <a:r>
                        <a:rPr lang="ru-RU" sz="18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26,7</a:t>
                      </a:r>
                      <a:r>
                        <a:rPr lang="ru-RU" sz="18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49</a:t>
                      </a:r>
                      <a:r>
                        <a:rPr lang="en-US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4,5 база</a:t>
                      </a:r>
                      <a:r>
                        <a:rPr lang="en-US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)</a:t>
                      </a:r>
                      <a:endParaRPr lang="ru-RU" sz="1800" b="1" i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800" b="1" i="0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44,4</a:t>
                      </a:r>
                      <a:r>
                        <a:rPr lang="ru-RU" sz="18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55,6</a:t>
                      </a:r>
                      <a:r>
                        <a:rPr lang="ru-RU" sz="18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429000"/>
            <a:ext cx="4438650" cy="3028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316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82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технологического образования в г. </a:t>
            </a:r>
            <a:r>
              <a:rPr lang="ru-RU" sz="3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Лесосибирске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2010266" y="1066800"/>
            <a:ext cx="6992333" cy="5556466"/>
            <a:chOff x="1485900" y="1193954"/>
            <a:chExt cx="6992333" cy="5556466"/>
          </a:xfrm>
        </p:grpSpPr>
        <p:sp>
          <p:nvSpPr>
            <p:cNvPr id="4" name="TextBox 3"/>
            <p:cNvSpPr txBox="1"/>
            <p:nvPr/>
          </p:nvSpPr>
          <p:spPr>
            <a:xfrm>
              <a:off x="1485900" y="1295400"/>
              <a:ext cx="1981200" cy="92333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Наличие специализированных классов</a:t>
              </a:r>
              <a:endPara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90382" y="2971799"/>
              <a:ext cx="1976718" cy="64633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Инновационные площадки в ДОУ</a:t>
              </a:r>
              <a:endPara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99347" y="4406154"/>
              <a:ext cx="1981200" cy="64633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Технологические модули в ОУ</a:t>
              </a:r>
              <a:endPara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38600" y="1193954"/>
              <a:ext cx="988219" cy="4202022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wordArtVert" wrap="square" rtlCol="0">
              <a:spAutoFit/>
            </a:bodyPr>
            <a:lstStyle/>
            <a:p>
              <a:pPr algn="ctr"/>
              <a:r>
                <a:rPr lang="ru-RU" sz="2200" b="1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УРОК ТЕХНОЛОГИИ</a:t>
              </a:r>
              <a:endParaRPr lang="ru-RU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06433" y="1295400"/>
              <a:ext cx="2971800" cy="92333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Мероприятия технологической направленности в ДОУ и ОУ</a:t>
              </a:r>
              <a:endPara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06433" y="2526591"/>
              <a:ext cx="2971800" cy="2585323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Взаимодействие с ОО и организациями города</a:t>
              </a:r>
            </a:p>
            <a:p>
              <a:pPr algn="ctr"/>
              <a:r>
                <a:rPr lang="ru-RU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Сбербанк </a:t>
              </a:r>
              <a:endPara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b="1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КГБПОУ </a:t>
              </a:r>
              <a:r>
                <a:rPr lang="ru-RU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«</a:t>
              </a:r>
              <a:r>
                <a:rPr lang="ru-RU" b="1" dirty="0" err="1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Лесосибирский</a:t>
              </a:r>
              <a:r>
                <a:rPr lang="ru-RU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технологический техникум» </a:t>
              </a:r>
              <a:endPara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b="1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КГКУ </a:t>
              </a:r>
              <a:r>
                <a:rPr lang="ru-RU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«ЦЗН г. </a:t>
              </a:r>
              <a:r>
                <a:rPr lang="ru-RU" b="1" dirty="0" err="1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Лесосибирска</a:t>
              </a:r>
              <a:r>
                <a:rPr lang="ru-RU" b="1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b="1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КГБОУ «</a:t>
              </a:r>
              <a:r>
                <a:rPr lang="ru-RU" b="1" dirty="0" err="1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Лесосибирская</a:t>
              </a:r>
              <a:r>
                <a:rPr lang="ru-RU" b="1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школа»</a:t>
              </a:r>
              <a:endPara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76500" y="5501660"/>
              <a:ext cx="4343400" cy="430887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Практики</a:t>
              </a:r>
              <a:endParaRPr lang="ru-RU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67000" y="6104089"/>
              <a:ext cx="3962400" cy="64633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Курсы </a:t>
              </a:r>
              <a:r>
                <a:rPr lang="ru-RU" b="1" dirty="0" err="1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профориентационной</a:t>
              </a:r>
              <a:r>
                <a:rPr lang="ru-RU" b="1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направленности для учащихся с ОВЗ</a:t>
              </a:r>
              <a:endPara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1" y="2569838"/>
            <a:ext cx="1889663" cy="126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6175"/>
            <a:ext cx="1967479" cy="1309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1" y="3887657"/>
            <a:ext cx="1892334" cy="1259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1" y="5290584"/>
            <a:ext cx="1862843" cy="1241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886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-31376" y="0"/>
            <a:ext cx="9144000" cy="1049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детей, охваченных ДОП образованием: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44788" y="132155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ОО –  3873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ЦДО – 1169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учреждениях  культуры – 1011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6894" y="2474490"/>
            <a:ext cx="9144000" cy="908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74 дополнительных общеразвивающих программ:</a:t>
            </a:r>
            <a:endParaRPr lang="ru-RU" sz="3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3352800"/>
            <a:ext cx="457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Спортивной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направленности  - 34 (46%)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Естественнонаучной – 1(1%)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Технической – 3 (4%)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Художественно-эстетической – 22 (30%)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Мультимедийной – 4 (5%)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Интеллектуальной – 1 (1%)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Экологической – 1 (1%)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Патриотической – 2 (3%)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Музейное дело – 1 (1%)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Другое – 5 (7%)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59" y="3758507"/>
            <a:ext cx="4193216" cy="2358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49103"/>
            <a:ext cx="2340864" cy="1560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740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Национальные проекты – будущее России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60198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5471" y="4675160"/>
            <a:ext cx="2539137" cy="1850684"/>
            <a:chOff x="-4483" y="838200"/>
            <a:chExt cx="2539137" cy="1850684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3" y="838200"/>
              <a:ext cx="2539137" cy="1850684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-4483" y="874246"/>
              <a:ext cx="229048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Человеческий капитал</a:t>
              </a:r>
              <a:endPara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458810" y="4728246"/>
            <a:ext cx="327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Здравоохранение - 8 проектов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  – 10 проектов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Демография  – 5 проектов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 - 3 проекта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5471" y="1136977"/>
            <a:ext cx="2335306" cy="1587659"/>
            <a:chOff x="6790765" y="838200"/>
            <a:chExt cx="2335306" cy="15876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9932" y="838200"/>
              <a:ext cx="2246139" cy="1587659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6790765" y="842682"/>
              <a:ext cx="230841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Экономический рост</a:t>
              </a:r>
              <a:endPara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2436398" y="838200"/>
            <a:ext cx="686200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Наука – 3 проекта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Малое и среднее предпринимательство и поддержка индивидуальной - предпринимательской </a:t>
            </a:r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инициативы – 5 проектов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Цифровая </a:t>
            </a:r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экономика – 6 проектов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Производительность труда и поддержка занятости </a:t>
            </a:r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3 проекта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Международная кооперация и </a:t>
            </a:r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– 5 проектов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Комплексный план модернизации и расширения магистральной инфраструктуры </a:t>
            </a:r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- 11 проектов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32227" y="3023414"/>
            <a:ext cx="2268550" cy="1600332"/>
            <a:chOff x="6879932" y="2931263"/>
            <a:chExt cx="2268550" cy="160033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16"/>
            <a:stretch/>
          </p:blipFill>
          <p:spPr>
            <a:xfrm>
              <a:off x="6879932" y="2931263"/>
              <a:ext cx="2264068" cy="1600332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6879932" y="2931263"/>
              <a:ext cx="22685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Комфортная среда для жизни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2458810" y="3161913"/>
            <a:ext cx="6689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Безопасные и качественные автомобильные дороги 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 проекта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Жильё и городская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среда – 4 проекта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Экология 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11проектов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8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8271" y="651300"/>
            <a:ext cx="5105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Охват детей дополнительным образованием - 80%</a:t>
            </a:r>
          </a:p>
          <a:p>
            <a:r>
              <a:rPr lang="ru-RU" sz="2000" b="1" dirty="0" smtClean="0"/>
              <a:t>  </a:t>
            </a:r>
          </a:p>
          <a:p>
            <a:r>
              <a:rPr lang="ru-RU" sz="2000" b="1" dirty="0" smtClean="0"/>
              <a:t>Муниципальные опорные центры дополнительного образования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Расширение перечня программ дополнительного образования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Обеспечение освоения дополнительных общеразвивающих программ для детей с ОВЗ, в том числе с использованием дистанционных форм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Внедрение системы персонифицированного финансирования и учета детей в дополнительном образовании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724400"/>
            <a:ext cx="2848671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9" y="2379227"/>
            <a:ext cx="2891117" cy="2176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37" y="304800"/>
            <a:ext cx="2895599" cy="1927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609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5638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Проектория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41910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Национальная академия предпринимательства «Предпринимательское образование детей» - 7 школ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5995631"/>
              </p:ext>
            </p:extLst>
          </p:nvPr>
        </p:nvGraphicFramePr>
        <p:xfrm>
          <a:off x="152400" y="609600"/>
          <a:ext cx="4724400" cy="3650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638800" y="2971800"/>
            <a:ext cx="259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13 уроков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0"/>
            <a:ext cx="3981450" cy="265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52400" y="5250597"/>
            <a:ext cx="891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-100 процентное включение образовательных организаций города в цикл открытых уроков «</a:t>
            </a:r>
            <a:r>
              <a:rPr lang="ru-RU" b="1" dirty="0" err="1" smtClean="0"/>
              <a:t>Проектория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-Развертывание информационно-просветительской деятельности образовательных организаций с родительской общественностью по включению в проект «Билет в будущее»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9285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0" y="111737"/>
            <a:ext cx="1021428" cy="10998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8994" y="111737"/>
            <a:ext cx="7994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Всероссийская олимпиада школьников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Региональный этап. Призёры и педагоги</a:t>
            </a:r>
          </a:p>
          <a:p>
            <a:endParaRPr lang="ru-RU" sz="3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1" t="21376" r="19663" b="22854"/>
          <a:stretch/>
        </p:blipFill>
        <p:spPr>
          <a:xfrm>
            <a:off x="7332914" y="1421475"/>
            <a:ext cx="1353066" cy="1760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7" t="1629" r="29380" b="22260"/>
          <a:stretch/>
        </p:blipFill>
        <p:spPr>
          <a:xfrm>
            <a:off x="4006522" y="1403568"/>
            <a:ext cx="1337878" cy="18023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1" t="5875" r="31695" b="20904"/>
          <a:stretch/>
        </p:blipFill>
        <p:spPr>
          <a:xfrm>
            <a:off x="4063391" y="4151788"/>
            <a:ext cx="1329773" cy="18896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t="1365" r="6339" b="16401"/>
          <a:stretch/>
        </p:blipFill>
        <p:spPr>
          <a:xfrm>
            <a:off x="7371216" y="4077072"/>
            <a:ext cx="1382082" cy="19800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3" t="8403" r="7282" b="7176"/>
          <a:stretch/>
        </p:blipFill>
        <p:spPr>
          <a:xfrm>
            <a:off x="5724128" y="1421475"/>
            <a:ext cx="1332502" cy="17530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t="8880" r="8504" b="7176"/>
          <a:stretch/>
        </p:blipFill>
        <p:spPr>
          <a:xfrm>
            <a:off x="5724128" y="4077072"/>
            <a:ext cx="1440644" cy="19800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80112" y="3169854"/>
            <a:ext cx="16884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Астрономия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Журавлёв В., СОШ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№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9 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87390" y="3181827"/>
            <a:ext cx="19367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Технология</a:t>
            </a:r>
          </a:p>
          <a:p>
            <a:pPr algn="ctr"/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Костыгин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К., 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СОШ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№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9 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06620" y="3153742"/>
            <a:ext cx="15444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МХК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Серба М., Гимназия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32839" y="6149421"/>
            <a:ext cx="182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Белонович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В.И, </a:t>
            </a:r>
          </a:p>
          <a:p>
            <a:pPr lvl="0"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СОШ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№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9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03366" y="6171116"/>
            <a:ext cx="182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Савельев В.В., </a:t>
            </a:r>
          </a:p>
          <a:p>
            <a:pPr lvl="0"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СОШ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№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9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51876" y="6149420"/>
            <a:ext cx="182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Цыцарева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В.В.,</a:t>
            </a:r>
          </a:p>
          <a:p>
            <a:pPr lvl="0"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Гимназия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1283218"/>
            <a:ext cx="1476164" cy="18894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6" y="4151788"/>
            <a:ext cx="1568568" cy="20077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710" y="3246075"/>
            <a:ext cx="2349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ПОБЕДИТЕЛЬ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по химии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Журавлёв М.,СОШ №9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871" y="6171115"/>
            <a:ext cx="209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Божедомова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Н.А., 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СОШ № 9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8" r="7167" b="1188"/>
          <a:stretch/>
        </p:blipFill>
        <p:spPr>
          <a:xfrm>
            <a:off x="2378563" y="1432248"/>
            <a:ext cx="1270289" cy="174046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10605" r="15314" b="30170"/>
          <a:stretch/>
        </p:blipFill>
        <p:spPr>
          <a:xfrm>
            <a:off x="2378563" y="4151788"/>
            <a:ext cx="1408827" cy="191303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105778" y="6184946"/>
            <a:ext cx="1950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Вычегжанин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А.М.,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СОШ № 1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61479" y="3153742"/>
            <a:ext cx="16675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Физкультура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Бондаренко А.,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СОШ № 1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99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50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Городская сетевая ИШ «Территория успеха»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-838200" y="794321"/>
            <a:ext cx="7164288" cy="5904656"/>
            <a:chOff x="-838200" y="794321"/>
            <a:chExt cx="7164288" cy="5904656"/>
          </a:xfrm>
        </p:grpSpPr>
        <p:graphicFrame>
          <p:nvGraphicFramePr>
            <p:cNvPr id="4" name="Схема 3"/>
            <p:cNvGraphicFramePr/>
            <p:nvPr>
              <p:extLst>
                <p:ext uri="{D42A27DB-BD31-4B8C-83A1-F6EECF244321}">
                  <p14:modId xmlns:p14="http://schemas.microsoft.com/office/powerpoint/2010/main" val="3546673344"/>
                </p:ext>
              </p:extLst>
            </p:nvPr>
          </p:nvGraphicFramePr>
          <p:xfrm>
            <a:off x="-838200" y="794321"/>
            <a:ext cx="7164288" cy="59046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3214700" y="3419058"/>
              <a:ext cx="1800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Облачные технологии</a:t>
              </a:r>
            </a:p>
            <a:p>
              <a:endParaRPr lang="ru-R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1000" y="1600200"/>
              <a:ext cx="194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>
                  <a:solidFill>
                    <a:schemeClr val="bg1"/>
                  </a:solidFill>
                </a:rPr>
                <a:t>Тьюторское</a:t>
              </a:r>
              <a:endParaRPr lang="ru-RU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сопровождение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5141" y="4988755"/>
              <a:ext cx="18404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WEB</a:t>
              </a: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коммуникации</a:t>
              </a:r>
              <a:endParaRPr lang="ru-RU" b="1" dirty="0">
                <a:solidFill>
                  <a:schemeClr val="bg1"/>
                </a:solidFill>
              </a:endParaRPr>
            </a:p>
            <a:p>
              <a:pPr algn="ctr"/>
              <a:endParaRPr lang="ru-RU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324600" y="4800600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Внедрение индивидуальных образовательных маршрутов для талантливых школьников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891989"/>
            <a:ext cx="2445351" cy="212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673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228600" y="295870"/>
            <a:ext cx="3962400" cy="2590800"/>
            <a:chOff x="152400" y="228600"/>
            <a:chExt cx="3962400" cy="2590800"/>
          </a:xfrm>
        </p:grpSpPr>
        <p:sp>
          <p:nvSpPr>
            <p:cNvPr id="2" name="Блок-схема: альтернативный процесс 1"/>
            <p:cNvSpPr/>
            <p:nvPr/>
          </p:nvSpPr>
          <p:spPr>
            <a:xfrm>
              <a:off x="304800" y="228600"/>
              <a:ext cx="3200400" cy="713601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81000" y="295870"/>
              <a:ext cx="3733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Учреждения образования, реализующие ИО</a:t>
              </a:r>
              <a:endPara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" name="Прямая соединительная линия 4"/>
            <p:cNvCxnSpPr>
              <a:stCxn id="2" idx="1"/>
            </p:cNvCxnSpPr>
            <p:nvPr/>
          </p:nvCxnSpPr>
          <p:spPr>
            <a:xfrm flipH="1">
              <a:off x="152400" y="585401"/>
              <a:ext cx="1524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152400" y="585400"/>
              <a:ext cx="0" cy="20816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>
              <a:off x="152400" y="1371600"/>
              <a:ext cx="3048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Пятиугольник 9"/>
            <p:cNvSpPr/>
            <p:nvPr/>
          </p:nvSpPr>
          <p:spPr>
            <a:xfrm>
              <a:off x="457200" y="1143000"/>
              <a:ext cx="1981200" cy="45720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1" name="Прямая со стрелкой 10"/>
            <p:cNvCxnSpPr/>
            <p:nvPr/>
          </p:nvCxnSpPr>
          <p:spPr>
            <a:xfrm>
              <a:off x="152400" y="1981200"/>
              <a:ext cx="3048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Пятиугольник 11"/>
            <p:cNvSpPr/>
            <p:nvPr/>
          </p:nvSpPr>
          <p:spPr>
            <a:xfrm>
              <a:off x="457200" y="1752600"/>
              <a:ext cx="1981200" cy="45720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>
              <a:off x="152400" y="2667000"/>
              <a:ext cx="3048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Пятиугольник 13"/>
            <p:cNvSpPr/>
            <p:nvPr/>
          </p:nvSpPr>
          <p:spPr>
            <a:xfrm>
              <a:off x="457200" y="2362200"/>
              <a:ext cx="1981200" cy="45720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3400" y="1143000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ДОУ   84% 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8762" y="1828800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ОУ   78% 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3400" y="2373868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ДОП   0% 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883735" y="3381345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Детей-инвалидов в муниципалитете -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303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22991" y="4509490"/>
            <a:ext cx="67906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Количество детей с ОВЗ, вовлечённых в систему дополнительного образования детей в 2018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году -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>16 %</a:t>
            </a:r>
            <a:endParaRPr lang="ru-RU" sz="2000" b="1" dirty="0">
              <a:solidFill>
                <a:schemeClr val="tx2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78935" y="3774106"/>
            <a:ext cx="5486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Количество детей с ОВЗ, охваченных ранней помощью в возрасте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от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0 до 3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лет  -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>68 %</a:t>
            </a:r>
            <a:endParaRPr lang="ru-RU" sz="2000" b="1" dirty="0">
              <a:solidFill>
                <a:schemeClr val="tx2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487897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Во всех образовательных организациях должна быть выстроена модель инклюзивного образования</a:t>
            </a:r>
            <a:endParaRPr lang="ru-RU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76464"/>
            <a:ext cx="5257800" cy="2839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607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0"/>
            <a:ext cx="9067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«Поддержка семей, имеющих детей»</a:t>
            </a:r>
            <a:endParaRPr lang="ru-RU" sz="3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Блок-схема: задержка 2"/>
          <p:cNvSpPr/>
          <p:nvPr/>
        </p:nvSpPr>
        <p:spPr>
          <a:xfrm>
            <a:off x="381000" y="914400"/>
            <a:ext cx="990600" cy="548640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15012" y="914400"/>
            <a:ext cx="553998" cy="5334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 консультационных пунктов при ДОУ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33600" y="914400"/>
            <a:ext cx="6553200" cy="563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Крест 6"/>
          <p:cNvSpPr/>
          <p:nvPr/>
        </p:nvSpPr>
        <p:spPr>
          <a:xfrm>
            <a:off x="1447800" y="3124200"/>
            <a:ext cx="609600" cy="53340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719590"/>
              </p:ext>
            </p:extLst>
          </p:nvPr>
        </p:nvGraphicFramePr>
        <p:xfrm>
          <a:off x="2286000" y="914683"/>
          <a:ext cx="6248400" cy="54883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48400"/>
              </a:tblGrid>
              <a:tr h="7532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Лесосибирский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филиал КГКУ «Центр развития семейных форм воспитания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»</a:t>
                      </a:r>
                    </a:p>
                  </a:txBody>
                  <a:tcPr marL="28342" marR="2834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562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КГКУ для детей-сирот и детей, оставшихся без попечения родителей  «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Лесосибирский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детский дом Ф.Э. Дзержинского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»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Центр психолого-педагогического 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сопровождения</a:t>
                      </a:r>
                    </a:p>
                  </a:txBody>
                  <a:tcPr marL="28342" marR="28342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95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МБУ «Комплексный центр социального обслуживания 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населения»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Отделение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социальной реабилитации детей с ОВЗ </a:t>
                      </a:r>
                      <a:endParaRPr lang="ru-RU" sz="18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28342" marR="2834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Центр социальной помощи семье и детям «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Лесосибирский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»</a:t>
                      </a:r>
                    </a:p>
                  </a:txBody>
                  <a:tcPr marL="28342" marR="2834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Городская  психолого-медико-педагогическая комиссия   </a:t>
                      </a:r>
                      <a:endParaRPr lang="ru-RU" sz="18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28342" marR="2834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80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Лесосибирский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филиал краевого центра психолого-медико-социального сопровождения 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342" marR="2834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472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" y="2970624"/>
            <a:ext cx="3886200" cy="2855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2400"/>
            <a:ext cx="4243137" cy="2808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502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Общественные детские объединения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43000"/>
            <a:ext cx="533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Волонтерские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отряды –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9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Отряды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Юнармия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» -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9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Движение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«РДШ» -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9</a:t>
            </a:r>
          </a:p>
          <a:p>
            <a:pPr marL="285750" indent="-285750">
              <a:buFont typeface="Arial" pitchFamily="34" charset="0"/>
              <a:buChar char="•"/>
            </a:pP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За 2018-2019 учебный год в ряды РДШ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вступили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200 учеников.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Активистами РДШ стали 60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учеников</a:t>
            </a:r>
          </a:p>
          <a:p>
            <a:pPr marL="285750" indent="-285750"/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02742" y="3243993"/>
            <a:ext cx="45098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Учащиеся МБОУ «СОШ № 6» - финалисты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Всероссийского конкурса «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РДШ.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Территория самоуправления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Сборная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учащихся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школ города (добровольцы)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- победители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во Всероссийском конкурсе «Добро не уходит на каникулы»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024" y="5657671"/>
            <a:ext cx="8942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Разработка примерных программ воспитания</a:t>
            </a:r>
          </a:p>
          <a:p>
            <a:pPr algn="ctr"/>
            <a:r>
              <a:rPr lang="ru-RU" b="1" dirty="0" smtClean="0"/>
              <a:t>Методические рекомендации по деятельности детских общественных объединений в общеобразовательных организациях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331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Потребность в педагогических кадрах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0434094"/>
              </p:ext>
            </p:extLst>
          </p:nvPr>
        </p:nvGraphicFramePr>
        <p:xfrm>
          <a:off x="-22412" y="457200"/>
          <a:ext cx="9179859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9846169"/>
              </p:ext>
            </p:extLst>
          </p:nvPr>
        </p:nvGraphicFramePr>
        <p:xfrm>
          <a:off x="-13447" y="3276600"/>
          <a:ext cx="9144000" cy="3567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8146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368197"/>
              </p:ext>
            </p:extLst>
          </p:nvPr>
        </p:nvGraphicFramePr>
        <p:xfrm>
          <a:off x="0" y="2332037"/>
          <a:ext cx="9067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0" y="8965"/>
            <a:ext cx="9144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кадрового состава образовательных учреждений с учетом современных тенденций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46172"/>
            <a:ext cx="1808783" cy="1427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823" y="1708446"/>
            <a:ext cx="1920263" cy="1365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904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7757123"/>
              </p:ext>
            </p:extLst>
          </p:nvPr>
        </p:nvGraphicFramePr>
        <p:xfrm>
          <a:off x="38100" y="2332037"/>
          <a:ext cx="9067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Совершенствование муниципальной образовательной инфраструктуры для учащихся и педагогов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2165368" cy="1444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0"/>
          <a:stretch/>
        </p:blipFill>
        <p:spPr>
          <a:xfrm>
            <a:off x="7032267" y="1730900"/>
            <a:ext cx="1989682" cy="1444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69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Региональные</a:t>
            </a:r>
            <a:r>
              <a:rPr lang="ru-RU" sz="3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проекты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08637023"/>
              </p:ext>
            </p:extLst>
          </p:nvPr>
        </p:nvGraphicFramePr>
        <p:xfrm>
          <a:off x="-1409700" y="685800"/>
          <a:ext cx="119634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372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Выявление ресурсов и дефицитов профессиональной деятельности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0128530"/>
              </p:ext>
            </p:extLst>
          </p:nvPr>
        </p:nvGraphicFramePr>
        <p:xfrm>
          <a:off x="38100" y="2332037"/>
          <a:ext cx="9067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722" y="1286435"/>
            <a:ext cx="3192725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" y="1299882"/>
            <a:ext cx="2171980" cy="2196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56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Цифровая образовательная среда в ОУ </a:t>
            </a:r>
          </a:p>
          <a:p>
            <a:r>
              <a:rPr lang="ru-RU" sz="3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 данным анализа ЦОС в ОУ)</a:t>
            </a:r>
            <a:endParaRPr lang="ru-RU" sz="3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46853166"/>
              </p:ext>
            </p:extLst>
          </p:nvPr>
        </p:nvGraphicFramePr>
        <p:xfrm>
          <a:off x="0" y="1143000"/>
          <a:ext cx="35052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038600" y="11430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Наиболее востребованные цифровые технологии в ОУ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t="9658" r="85856" b="85009"/>
          <a:stretch/>
        </p:blipFill>
        <p:spPr bwMode="auto">
          <a:xfrm>
            <a:off x="5429912" y="1961632"/>
            <a:ext cx="17546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t="9081" r="89909" b="87171"/>
          <a:stretch/>
        </p:blipFill>
        <p:spPr bwMode="auto">
          <a:xfrm>
            <a:off x="4038599" y="2097557"/>
            <a:ext cx="1223319" cy="3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t="14612" r="78108" b="78445"/>
          <a:stretch/>
        </p:blipFill>
        <p:spPr bwMode="auto">
          <a:xfrm>
            <a:off x="4047717" y="2563130"/>
            <a:ext cx="1791730" cy="59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2" t="15777" r="69730" b="79622"/>
          <a:stretch/>
        </p:blipFill>
        <p:spPr bwMode="auto">
          <a:xfrm>
            <a:off x="7391400" y="1961632"/>
            <a:ext cx="1136821" cy="39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8" t="11730" r="73063" b="80919"/>
          <a:stretch/>
        </p:blipFill>
        <p:spPr bwMode="auto">
          <a:xfrm>
            <a:off x="4059631" y="3275748"/>
            <a:ext cx="2055340" cy="496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33800" y="3962400"/>
            <a:ext cx="4794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Цифровая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среда в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школах города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находится в стадии проектирования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5029200"/>
            <a:ext cx="5503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 на единую федеральную информационно-сервисную платформу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Высокоскоростной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2" t="13202" r="69920" b="71301"/>
          <a:stretch/>
        </p:blipFill>
        <p:spPr bwMode="auto">
          <a:xfrm>
            <a:off x="6610348" y="2409403"/>
            <a:ext cx="1662131" cy="132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14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501738188"/>
              </p:ext>
            </p:extLst>
          </p:nvPr>
        </p:nvGraphicFramePr>
        <p:xfrm>
          <a:off x="609600" y="855663"/>
          <a:ext cx="7527925" cy="317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9" name="Лист" r:id="rId3" imgW="8629667" imgH="5019570" progId="Excel.Sheet.8">
                  <p:embed/>
                </p:oleObj>
              </mc:Choice>
              <mc:Fallback>
                <p:oleObj name="Лист" r:id="rId3" imgW="8629667" imgH="5019570" progId="Excel.Sheet.8">
                  <p:embed/>
                  <p:pic>
                    <p:nvPicPr>
                      <p:cNvPr id="0" name="Picture 3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855663"/>
                        <a:ext cx="7527925" cy="317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15615268"/>
              </p:ext>
            </p:extLst>
          </p:nvPr>
        </p:nvGraphicFramePr>
        <p:xfrm>
          <a:off x="115420" y="3276600"/>
          <a:ext cx="902858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бюджета 2018 год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9" descr="ГЕРБ ЛЕС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420" y="134937"/>
            <a:ext cx="4937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01973" y="36576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год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006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24995" r="23791" b="12069"/>
          <a:stretch/>
        </p:blipFill>
        <p:spPr bwMode="auto">
          <a:xfrm>
            <a:off x="6858000" y="5192621"/>
            <a:ext cx="1905000" cy="1665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" y="58119"/>
            <a:ext cx="88392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События</a:t>
            </a:r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года</a:t>
            </a:r>
          </a:p>
          <a:p>
            <a:pPr algn="ctr"/>
            <a:endParaRPr lang="ru-RU" sz="1400" b="1" dirty="0">
              <a:latin typeface="+mj-lt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I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фестиваль для опекаемых детей «Дорога домой»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I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фестиваль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дополнительного образования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«Мир, в котором я живу!»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I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городской чемпионат  ранних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профпроб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«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Babyskils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»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Краевой конкурс проектов молодых педагогов – победители  МБДОУ «ДОУ №17 «Звездочка»», МБДОУ «ДОУ №33»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11 лучших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городских практик вошли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в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РАОП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Всероссийский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конкурс «Территория самоуправления» - финалисты команда «Орлята» 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- МБОУ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«СОШ №6»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Краевой конкурс «Мое Красноярье»- 3 место МБОУ «СОШ №8»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Региональный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фестиваль «PROFEST-регион»,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3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место по компетенции «Электромонтажные работы» команды «Лицей».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 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Грантовый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конкурс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Segezha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Group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на лучший социальный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проект благотворительной программы «Добрые леса Сибири» -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победители  МБДОУ «Детский сад № 33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»; МБДОУ Детский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сад № 41 «Лесная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сказка»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167210"/>
            <a:ext cx="635962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Региональная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инновационная площадка 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«Развитие предпосылок инженерного мышления через использование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образовательных конструкторов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ЛЕГО в детском саду» - МБДОУ «Детский сад № 7 «Улыбка»</a:t>
            </a:r>
          </a:p>
          <a:p>
            <a:endParaRPr lang="ru-RU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940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188640"/>
            <a:ext cx="67687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Персоны года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6651" y="5300557"/>
            <a:ext cx="41511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Барловская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Ю.лия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Витальевна,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воспитатель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ДОУ №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43 «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Журавушка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» - финалист краевого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конкурса воспитателей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8741" y="5324148"/>
            <a:ext cx="4417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Петрушко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Светлана Александровна,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учитель русского языка МБОУ «Лицей»- победитель на денежное поощрение лучших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учителей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9" t="21064" r="9835" b="16903"/>
          <a:stretch/>
        </p:blipFill>
        <p:spPr>
          <a:xfrm>
            <a:off x="685800" y="1016722"/>
            <a:ext cx="3088852" cy="4182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6801" r="43600" b="14030"/>
          <a:stretch/>
        </p:blipFill>
        <p:spPr>
          <a:xfrm>
            <a:off x="5046765" y="1016724"/>
            <a:ext cx="2934589" cy="4182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184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3787" y="4151732"/>
            <a:ext cx="2256634" cy="16764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Кремер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Валерия,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МБОУ «СОШ № 6»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-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лучший выпускник 2019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года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88640"/>
            <a:ext cx="67687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Персоны года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r="9255" b="21795"/>
          <a:stretch/>
        </p:blipFill>
        <p:spPr>
          <a:xfrm>
            <a:off x="4572000" y="4041436"/>
            <a:ext cx="1919436" cy="269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661852" y="4190019"/>
            <a:ext cx="215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Петрова Дарья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,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МБОУ «СОШ №1» </a:t>
            </a:r>
            <a:endParaRPr lang="ru-RU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100 баллов по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русскому  языку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0" t="7014" r="16000" b="29866"/>
          <a:stretch/>
        </p:blipFill>
        <p:spPr>
          <a:xfrm>
            <a:off x="195092" y="1065441"/>
            <a:ext cx="1978695" cy="2855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155858" y="1246322"/>
            <a:ext cx="21239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Корнева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Арина, МБОУ «СОШ № 1»</a:t>
            </a:r>
          </a:p>
          <a:p>
            <a:pPr lvl="0"/>
            <a:r>
              <a:rPr lang="ru-RU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молодежная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премия главы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города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29282" y="1246322"/>
            <a:ext cx="20890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Акуленко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Алексей, МБОУ «Лицей»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абсолютный победитель  городского Бомонда «Я – талантлив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!</a:t>
            </a:r>
            <a:endParaRPr lang="ru-RU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4" t="25552" r="46866" b="45055"/>
          <a:stretch/>
        </p:blipFill>
        <p:spPr>
          <a:xfrm>
            <a:off x="195092" y="4041436"/>
            <a:ext cx="1978695" cy="2851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4" t="2751" r="21731" b="44549"/>
          <a:stretch/>
        </p:blipFill>
        <p:spPr>
          <a:xfrm>
            <a:off x="4412491" y="1065441"/>
            <a:ext cx="1919436" cy="2670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261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1" t="21376" r="19663" b="22854"/>
          <a:stretch/>
        </p:blipFill>
        <p:spPr>
          <a:xfrm>
            <a:off x="7332914" y="1106291"/>
            <a:ext cx="1353066" cy="1760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7" t="1629" r="29380" b="22260"/>
          <a:stretch/>
        </p:blipFill>
        <p:spPr>
          <a:xfrm>
            <a:off x="4006522" y="1088384"/>
            <a:ext cx="1337878" cy="18023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1" t="5875" r="31695" b="20904"/>
          <a:stretch/>
        </p:blipFill>
        <p:spPr>
          <a:xfrm>
            <a:off x="4063391" y="3836604"/>
            <a:ext cx="1329773" cy="18896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t="1365" r="6339" b="16401"/>
          <a:stretch/>
        </p:blipFill>
        <p:spPr>
          <a:xfrm>
            <a:off x="7371216" y="3761888"/>
            <a:ext cx="1382082" cy="19800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3" t="8403" r="7282" b="7176"/>
          <a:stretch/>
        </p:blipFill>
        <p:spPr>
          <a:xfrm>
            <a:off x="5724128" y="1106291"/>
            <a:ext cx="1332502" cy="17530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t="8880" r="8504" b="7176"/>
          <a:stretch/>
        </p:blipFill>
        <p:spPr>
          <a:xfrm>
            <a:off x="5724128" y="3761888"/>
            <a:ext cx="1440644" cy="19800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80112" y="2854670"/>
            <a:ext cx="1688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Астрономия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Журавлёв В., СОШ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№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9 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87390" y="2866643"/>
            <a:ext cx="1936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Технология</a:t>
            </a:r>
          </a:p>
          <a:p>
            <a:pPr algn="ctr"/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Костыгин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К.,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СОШ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№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9 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06620" y="2838558"/>
            <a:ext cx="1544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МХК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Серба М., Гимназия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32839" y="5834237"/>
            <a:ext cx="1820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Белонович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В.И, </a:t>
            </a:r>
          </a:p>
          <a:p>
            <a:pPr lvl="0"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СОШ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№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9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03366" y="5855932"/>
            <a:ext cx="1820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Савельев В.В., </a:t>
            </a:r>
          </a:p>
          <a:p>
            <a:pPr lvl="0"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СОШ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№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9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51876" y="5834236"/>
            <a:ext cx="1820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Цыцарева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В.В.,</a:t>
            </a:r>
          </a:p>
          <a:p>
            <a:pPr lvl="0"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Гимназия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968034"/>
            <a:ext cx="1476164" cy="18894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6" y="3836604"/>
            <a:ext cx="1568568" cy="20077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710" y="2930891"/>
            <a:ext cx="2349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ПОБЕДИТЕЛЬ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по химии</a:t>
            </a:r>
          </a:p>
          <a:p>
            <a:pPr lvl="0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Журавлёв М.,СОШ №9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871" y="5855931"/>
            <a:ext cx="209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Божедомова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Н.А.,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СОШ № 9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8" r="7167" b="1188"/>
          <a:stretch/>
        </p:blipFill>
        <p:spPr>
          <a:xfrm>
            <a:off x="2378563" y="1117064"/>
            <a:ext cx="1270289" cy="174046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10605" r="15314" b="30170"/>
          <a:stretch/>
        </p:blipFill>
        <p:spPr>
          <a:xfrm>
            <a:off x="2378563" y="3836604"/>
            <a:ext cx="1408827" cy="191303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105778" y="5869762"/>
            <a:ext cx="1950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Вычегжанин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А.М.,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СОШ № 1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61479" y="2838558"/>
            <a:ext cx="1667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Физкультура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Бондаренко А.,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СОШ № 1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1600" y="188640"/>
            <a:ext cx="67687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Персоны года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77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57" y="-1"/>
            <a:ext cx="9220757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819400"/>
            <a:ext cx="8229600" cy="1143000"/>
          </a:xfrm>
        </p:spPr>
        <p:txBody>
          <a:bodyPr>
            <a:normAutofit/>
          </a:bodyPr>
          <a:lstStyle/>
          <a:p>
            <a:r>
              <a:rPr lang="ru-RU" sz="5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sz="5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77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915150"/>
          </a:xfrm>
        </p:spPr>
      </p:pic>
    </p:spTree>
    <p:extLst>
      <p:ext uri="{BB962C8B-B14F-4D97-AF65-F5344CB8AC3E}">
        <p14:creationId xmlns:p14="http://schemas.microsoft.com/office/powerpoint/2010/main" val="143772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86817"/>
            <a:ext cx="9144000" cy="522386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Открытость и кооперация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 rot="10800000">
            <a:off x="833177" y="1904999"/>
            <a:ext cx="7086600" cy="2895600"/>
          </a:xfrm>
          <a:prstGeom prst="down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1049198" y="3130461"/>
            <a:ext cx="1508618" cy="435775"/>
            <a:chOff x="1120721" y="2915096"/>
            <a:chExt cx="1508618" cy="435775"/>
          </a:xfrm>
        </p:grpSpPr>
        <p:pic>
          <p:nvPicPr>
            <p:cNvPr id="1026" name="Picture 2" descr="Z:\Без имени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721" y="2915096"/>
              <a:ext cx="415967" cy="435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422828" y="3127513"/>
              <a:ext cx="120651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СЕМЬЯ</a:t>
              </a:r>
              <a:endParaRPr lang="ru-RU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7" name="Picture 3" descr="Z:\производств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177" y="3134761"/>
            <a:ext cx="1107641" cy="4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нау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78795"/>
            <a:ext cx="773106" cy="4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культур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502" y="3086485"/>
            <a:ext cx="840665" cy="4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:\медицин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39" y="3086484"/>
            <a:ext cx="86677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Z:\бИЗНЕС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134761"/>
            <a:ext cx="774448" cy="4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27551" y="3827240"/>
            <a:ext cx="1854018" cy="838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Открытость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13337" y="3799225"/>
            <a:ext cx="2329939" cy="838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Индивидуализация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89339" y="3820948"/>
            <a:ext cx="2065131" cy="838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Персонификация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09677" y="838200"/>
            <a:ext cx="2133600" cy="838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 каждого ребенка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577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Практики 2017-2019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838200"/>
            <a:ext cx="9144000" cy="4932835"/>
            <a:chOff x="0" y="1066800"/>
            <a:chExt cx="9144000" cy="4064000"/>
          </a:xfrm>
        </p:grpSpPr>
        <p:graphicFrame>
          <p:nvGraphicFramePr>
            <p:cNvPr id="3" name="Диаграмма 2"/>
            <p:cNvGraphicFramePr/>
            <p:nvPr>
              <p:extLst>
                <p:ext uri="{D42A27DB-BD31-4B8C-83A1-F6EECF244321}">
                  <p14:modId xmlns:p14="http://schemas.microsoft.com/office/powerpoint/2010/main" val="1232253488"/>
                </p:ext>
              </p:extLst>
            </p:nvPr>
          </p:nvGraphicFramePr>
          <p:xfrm>
            <a:off x="0" y="1066800"/>
            <a:ext cx="6803571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5" name="Диаграмма 4"/>
            <p:cNvGraphicFramePr/>
            <p:nvPr>
              <p:extLst>
                <p:ext uri="{D42A27DB-BD31-4B8C-83A1-F6EECF244321}">
                  <p14:modId xmlns:p14="http://schemas.microsoft.com/office/powerpoint/2010/main" val="3786075214"/>
                </p:ext>
              </p:extLst>
            </p:nvPr>
          </p:nvGraphicFramePr>
          <p:xfrm>
            <a:off x="6705600" y="1066800"/>
            <a:ext cx="2438400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2" t="45884" r="19097" b="44804"/>
          <a:stretch/>
        </p:blipFill>
        <p:spPr bwMode="auto">
          <a:xfrm>
            <a:off x="4038600" y="5684365"/>
            <a:ext cx="1723571" cy="104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53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916791"/>
              </p:ext>
            </p:extLst>
          </p:nvPr>
        </p:nvGraphicFramePr>
        <p:xfrm>
          <a:off x="26894" y="533400"/>
          <a:ext cx="911710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95313214"/>
              </p:ext>
            </p:extLst>
          </p:nvPr>
        </p:nvGraphicFramePr>
        <p:xfrm>
          <a:off x="22412" y="3312459"/>
          <a:ext cx="9144000" cy="3545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2019300" y="3124200"/>
            <a:ext cx="441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2018-2019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209800" y="13447"/>
            <a:ext cx="4038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2017-2018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887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9050" y="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Инфраструктура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0" y="2038529"/>
            <a:ext cx="9163051" cy="2039090"/>
            <a:chOff x="11462" y="2725030"/>
            <a:chExt cx="9163051" cy="20390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95"/>
            <a:stretch/>
          </p:blipFill>
          <p:spPr>
            <a:xfrm>
              <a:off x="11462" y="2734800"/>
              <a:ext cx="2025750" cy="2019551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6015" y="2725030"/>
              <a:ext cx="1529318" cy="203909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404" y="2725030"/>
              <a:ext cx="2676952" cy="2007714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2725030"/>
              <a:ext cx="3014126" cy="2007714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60"/>
            <a:stretch/>
          </p:blipFill>
          <p:spPr>
            <a:xfrm>
              <a:off x="7086601" y="2779624"/>
              <a:ext cx="2087912" cy="1984496"/>
            </a:xfrm>
            <a:prstGeom prst="rect">
              <a:avLst/>
            </a:prstGeom>
          </p:spPr>
        </p:pic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528596"/>
              </p:ext>
            </p:extLst>
          </p:nvPr>
        </p:nvGraphicFramePr>
        <p:xfrm>
          <a:off x="0" y="5334000"/>
          <a:ext cx="9144000" cy="106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70553"/>
                <a:gridCol w="1673447"/>
              </a:tblGrid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Универсальная </a:t>
                      </a:r>
                      <a:r>
                        <a:rPr lang="ru-RU" sz="2400" b="1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безбарьерная</a:t>
                      </a: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среда в ОУ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56 %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Универсальная </a:t>
                      </a:r>
                      <a:r>
                        <a:rPr lang="ru-RU" sz="2400" b="1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безбарьерная</a:t>
                      </a: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среда в ДОУ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26 %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0994561"/>
              </p:ext>
            </p:extLst>
          </p:nvPr>
        </p:nvGraphicFramePr>
        <p:xfrm>
          <a:off x="-4600" y="4046243"/>
          <a:ext cx="9144002" cy="1152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1"/>
                <a:gridCol w="1828800"/>
                <a:gridCol w="2133600"/>
                <a:gridCol w="2286000"/>
                <a:gridCol w="2057401"/>
              </a:tblGrid>
              <a:tr h="293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2016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2017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2018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2019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24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ДОУ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 </a:t>
                      </a:r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ДОУ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21 </a:t>
                      </a:r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ДОУ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19 </a:t>
                      </a:r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ДОУ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17 ДОУ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24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ОУ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9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9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838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230 новых мест в образовательных учреждениях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Ликвидация третьей смены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Красноярском крае строятся 10 образовательных учреждений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975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26894" y="24765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26894" y="4769405"/>
            <a:ext cx="9197788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1"/>
          <a:stretch/>
        </p:blipFill>
        <p:spPr>
          <a:xfrm>
            <a:off x="2613212" y="4419600"/>
            <a:ext cx="38100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145309086"/>
              </p:ext>
            </p:extLst>
          </p:nvPr>
        </p:nvGraphicFramePr>
        <p:xfrm>
          <a:off x="-228600" y="0"/>
          <a:ext cx="96012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556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Международные исследования</a:t>
            </a:r>
            <a:endParaRPr lang="ru-RU" sz="3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974049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PIRLS</a:t>
            </a:r>
            <a:r>
              <a:rPr lang="ru-RU" sz="2800" b="1" dirty="0">
                <a:solidFill>
                  <a:srgbClr val="FF0000"/>
                </a:solidFill>
              </a:rPr>
              <a:t>	</a:t>
            </a:r>
            <a:r>
              <a:rPr lang="ru-RU" sz="2800" b="1" dirty="0" smtClean="0">
                <a:solidFill>
                  <a:srgbClr val="FF0000"/>
                </a:solidFill>
              </a:rPr>
              <a:t>			</a:t>
            </a:r>
            <a:r>
              <a:rPr lang="en-US" sz="2800" b="1" dirty="0" smtClean="0">
                <a:solidFill>
                  <a:srgbClr val="FF0000"/>
                </a:solidFill>
              </a:rPr>
              <a:t>TIMSS</a:t>
            </a:r>
            <a:r>
              <a:rPr lang="ru-RU" sz="2800" b="1" dirty="0" smtClean="0">
                <a:solidFill>
                  <a:srgbClr val="FF0000"/>
                </a:solidFill>
              </a:rPr>
              <a:t>			</a:t>
            </a:r>
            <a:r>
              <a:rPr lang="en-US" sz="2800" b="1" dirty="0" smtClean="0">
                <a:solidFill>
                  <a:srgbClr val="FF0000"/>
                </a:solidFill>
              </a:rPr>
              <a:t>PISA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322502836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929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2107</TotalTime>
  <Words>2589</Words>
  <Application>Microsoft Office PowerPoint</Application>
  <PresentationFormat>Экран (4:3)</PresentationFormat>
  <Paragraphs>524</Paragraphs>
  <Slides>38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Office Theme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технологического образования в г. Лесосибирске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  <vt:lpstr>Презентация PowerPoint</vt:lpstr>
    </vt:vector>
  </TitlesOfParts>
  <Company>Fairmont Raffles Hotels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pmarkasian</dc:creator>
  <cp:lastModifiedBy>1</cp:lastModifiedBy>
  <cp:revision>254</cp:revision>
  <cp:lastPrinted>2019-08-28T06:40:05Z</cp:lastPrinted>
  <dcterms:created xsi:type="dcterms:W3CDTF">2014-08-27T13:17:30Z</dcterms:created>
  <dcterms:modified xsi:type="dcterms:W3CDTF">2019-08-29T01:45:10Z</dcterms:modified>
</cp:coreProperties>
</file>